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0"/>
  </p:notesMasterIdLst>
  <p:handoutMasterIdLst>
    <p:handoutMasterId r:id="rId41"/>
  </p:handoutMasterIdLst>
  <p:sldIdLst>
    <p:sldId id="264" r:id="rId3"/>
    <p:sldId id="321" r:id="rId4"/>
    <p:sldId id="322" r:id="rId5"/>
    <p:sldId id="331" r:id="rId6"/>
    <p:sldId id="333" r:id="rId7"/>
    <p:sldId id="335" r:id="rId8"/>
    <p:sldId id="336" r:id="rId9"/>
    <p:sldId id="326" r:id="rId10"/>
    <p:sldId id="327" r:id="rId11"/>
    <p:sldId id="328" r:id="rId12"/>
    <p:sldId id="329" r:id="rId13"/>
    <p:sldId id="330" r:id="rId14"/>
    <p:sldId id="341" r:id="rId15"/>
    <p:sldId id="342" r:id="rId16"/>
    <p:sldId id="343" r:id="rId17"/>
    <p:sldId id="362" r:id="rId18"/>
    <p:sldId id="345" r:id="rId19"/>
    <p:sldId id="346" r:id="rId20"/>
    <p:sldId id="347" r:id="rId21"/>
    <p:sldId id="344" r:id="rId22"/>
    <p:sldId id="338" r:id="rId23"/>
    <p:sldId id="337" r:id="rId24"/>
    <p:sldId id="339" r:id="rId25"/>
    <p:sldId id="340" r:id="rId26"/>
    <p:sldId id="350" r:id="rId27"/>
    <p:sldId id="359" r:id="rId28"/>
    <p:sldId id="324" r:id="rId29"/>
    <p:sldId id="354" r:id="rId30"/>
    <p:sldId id="355" r:id="rId31"/>
    <p:sldId id="356" r:id="rId32"/>
    <p:sldId id="357" r:id="rId33"/>
    <p:sldId id="358" r:id="rId34"/>
    <p:sldId id="361" r:id="rId35"/>
    <p:sldId id="334" r:id="rId36"/>
    <p:sldId id="325" r:id="rId37"/>
    <p:sldId id="351" r:id="rId38"/>
    <p:sldId id="320" r:id="rId3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7" autoAdjust="0"/>
    <p:restoredTop sz="78912" autoAdjust="0"/>
  </p:normalViewPr>
  <p:slideViewPr>
    <p:cSldViewPr snapToGrid="0" snapToObjects="1">
      <p:cViewPr varScale="1">
        <p:scale>
          <a:sx n="62" d="100"/>
          <a:sy n="62" d="100"/>
        </p:scale>
        <p:origin x="1530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99E2D-D125-AA43-A705-FE729DB5D5B5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0F1480A-8295-724D-ADBE-28EE34FA6354}">
      <dgm:prSet phldrT="[文本]" custT="1"/>
      <dgm:spPr/>
      <dgm:t>
        <a:bodyPr/>
        <a:lstStyle/>
        <a:p>
          <a:r>
            <a:rPr lang="en-US" altLang="zh-CN" sz="1800" dirty="0" smtClean="0"/>
            <a:t>Input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Image</a:t>
          </a:r>
          <a:endParaRPr lang="zh-CN" altLang="en-US" sz="1800" dirty="0"/>
        </a:p>
      </dgm:t>
    </dgm:pt>
    <dgm:pt modelId="{9ED597E0-54A5-F048-853B-C5F8B814E246}" type="parTrans" cxnId="{BDF3BC58-ACAF-0A46-8D50-D53BCE922104}">
      <dgm:prSet/>
      <dgm:spPr/>
      <dgm:t>
        <a:bodyPr/>
        <a:lstStyle/>
        <a:p>
          <a:endParaRPr lang="zh-CN" altLang="en-US"/>
        </a:p>
      </dgm:t>
    </dgm:pt>
    <dgm:pt modelId="{61C0D9D5-6336-DB49-810E-F3A8317E033A}" type="sibTrans" cxnId="{BDF3BC58-ACAF-0A46-8D50-D53BCE922104}">
      <dgm:prSet/>
      <dgm:spPr/>
      <dgm:t>
        <a:bodyPr/>
        <a:lstStyle/>
        <a:p>
          <a:endParaRPr lang="zh-CN" altLang="en-US"/>
        </a:p>
      </dgm:t>
    </dgm:pt>
    <dgm:pt modelId="{435F2854-2A8A-B94A-B4AA-F40D4ADF9F89}">
      <dgm:prSet phldrT="[文本]"/>
      <dgm:spPr/>
      <dgm:t>
        <a:bodyPr/>
        <a:lstStyle/>
        <a:p>
          <a:r>
            <a:rPr lang="en-US" altLang="zh-CN" dirty="0" smtClean="0"/>
            <a:t>Camera</a:t>
          </a:r>
          <a:r>
            <a:rPr lang="zh-CN" altLang="en-US" dirty="0" smtClean="0"/>
            <a:t> </a:t>
          </a:r>
          <a:r>
            <a:rPr lang="en-US" altLang="zh-CN" dirty="0" smtClean="0"/>
            <a:t>(Adjust</a:t>
          </a:r>
          <a:r>
            <a:rPr lang="zh-CN" altLang="en-US" dirty="0" smtClean="0"/>
            <a:t> </a:t>
          </a:r>
          <a:r>
            <a:rPr lang="en-US" altLang="zh-CN" dirty="0" smtClean="0"/>
            <a:t>Threshold)</a:t>
          </a:r>
          <a:r>
            <a:rPr lang="zh-CN" altLang="en-US" dirty="0" smtClean="0"/>
            <a:t> </a:t>
          </a:r>
          <a:r>
            <a:rPr lang="en-US" altLang="zh-CN" dirty="0" smtClean="0"/>
            <a:t>/</a:t>
          </a:r>
          <a:r>
            <a:rPr lang="zh-CN" altLang="en-US" dirty="0" smtClean="0"/>
            <a:t> </a:t>
          </a:r>
          <a:r>
            <a:rPr lang="en-US" altLang="zh-CN" dirty="0" smtClean="0"/>
            <a:t>Gallery</a:t>
          </a:r>
          <a:endParaRPr lang="zh-CN" altLang="en-US" dirty="0"/>
        </a:p>
      </dgm:t>
    </dgm:pt>
    <dgm:pt modelId="{42E319E7-6EF3-DA4A-B7A3-3C8243906994}" type="parTrans" cxnId="{B2AE47B4-6097-1346-980B-91950184D41D}">
      <dgm:prSet/>
      <dgm:spPr/>
      <dgm:t>
        <a:bodyPr/>
        <a:lstStyle/>
        <a:p>
          <a:endParaRPr lang="zh-CN" altLang="en-US"/>
        </a:p>
      </dgm:t>
    </dgm:pt>
    <dgm:pt modelId="{567B5DFB-9E0F-CE47-AD44-48A79E954184}" type="sibTrans" cxnId="{B2AE47B4-6097-1346-980B-91950184D41D}">
      <dgm:prSet/>
      <dgm:spPr/>
      <dgm:t>
        <a:bodyPr/>
        <a:lstStyle/>
        <a:p>
          <a:endParaRPr lang="zh-CN" altLang="en-US"/>
        </a:p>
      </dgm:t>
    </dgm:pt>
    <dgm:pt modelId="{BF1B83D0-0894-834E-B863-8532CDBBE058}">
      <dgm:prSet phldrT="[文本]" custT="1"/>
      <dgm:spPr/>
      <dgm:t>
        <a:bodyPr/>
        <a:lstStyle/>
        <a:p>
          <a:r>
            <a:rPr lang="en-US" altLang="zh-CN" sz="1800" dirty="0" smtClean="0"/>
            <a:t>Geometrical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Calculation</a:t>
          </a:r>
          <a:r>
            <a:rPr lang="zh-CN" altLang="en-US" sz="1800" dirty="0" smtClean="0"/>
            <a:t> </a:t>
          </a:r>
          <a:endParaRPr lang="zh-CN" altLang="en-US" sz="1800" dirty="0"/>
        </a:p>
      </dgm:t>
    </dgm:pt>
    <dgm:pt modelId="{40E6D223-5575-3E41-9E69-7707EED494B7}" type="parTrans" cxnId="{EE707AEC-A557-DE4F-B967-BBF9EA97942D}">
      <dgm:prSet/>
      <dgm:spPr/>
      <dgm:t>
        <a:bodyPr/>
        <a:lstStyle/>
        <a:p>
          <a:endParaRPr lang="zh-CN" altLang="en-US"/>
        </a:p>
      </dgm:t>
    </dgm:pt>
    <dgm:pt modelId="{44593DB6-022E-B24B-BC5A-85BF80632701}" type="sibTrans" cxnId="{EE707AEC-A557-DE4F-B967-BBF9EA97942D}">
      <dgm:prSet/>
      <dgm:spPr/>
      <dgm:t>
        <a:bodyPr/>
        <a:lstStyle/>
        <a:p>
          <a:endParaRPr lang="zh-CN" altLang="en-US"/>
        </a:p>
      </dgm:t>
    </dgm:pt>
    <dgm:pt modelId="{08830273-84BA-8946-BF04-D88A819C40B4}">
      <dgm:prSet phldrT="[文本]"/>
      <dgm:spPr/>
      <dgm:t>
        <a:bodyPr/>
        <a:lstStyle/>
        <a:p>
          <a:r>
            <a:rPr lang="en-US" altLang="zh-CN" dirty="0" smtClean="0"/>
            <a:t>Get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ratio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edges</a:t>
          </a:r>
          <a:r>
            <a:rPr lang="zh-CN" altLang="en-US" dirty="0" smtClean="0"/>
            <a:t> </a:t>
          </a:r>
          <a:r>
            <a:rPr lang="en-US" altLang="zh-CN" dirty="0" smtClean="0"/>
            <a:t>&amp;</a:t>
          </a:r>
          <a:r>
            <a:rPr lang="zh-CN" altLang="en-US" dirty="0" smtClean="0"/>
            <a:t> </a:t>
          </a:r>
          <a:r>
            <a:rPr lang="en-US" altLang="zh-CN" dirty="0" smtClean="0"/>
            <a:t>intrinsic</a:t>
          </a:r>
          <a:r>
            <a:rPr lang="zh-CN" altLang="en-US" dirty="0" smtClean="0"/>
            <a:t> </a:t>
          </a:r>
          <a:r>
            <a:rPr lang="en-US" altLang="zh-CN" dirty="0" smtClean="0"/>
            <a:t>matrix</a:t>
          </a:r>
          <a:endParaRPr lang="zh-CN" altLang="en-US" dirty="0"/>
        </a:p>
      </dgm:t>
    </dgm:pt>
    <dgm:pt modelId="{AC23B7E6-165B-254B-B968-E88E0BEA4B6F}" type="parTrans" cxnId="{88BA7765-4DD7-1143-94DC-DA12F8605C65}">
      <dgm:prSet/>
      <dgm:spPr/>
      <dgm:t>
        <a:bodyPr/>
        <a:lstStyle/>
        <a:p>
          <a:endParaRPr lang="zh-CN" altLang="en-US"/>
        </a:p>
      </dgm:t>
    </dgm:pt>
    <dgm:pt modelId="{90C57D75-B170-2C44-AD8B-5A7EA49DBD6B}" type="sibTrans" cxnId="{88BA7765-4DD7-1143-94DC-DA12F8605C65}">
      <dgm:prSet/>
      <dgm:spPr/>
      <dgm:t>
        <a:bodyPr/>
        <a:lstStyle/>
        <a:p>
          <a:endParaRPr lang="zh-CN" altLang="en-US"/>
        </a:p>
      </dgm:t>
    </dgm:pt>
    <dgm:pt modelId="{462F1F2D-43A7-5441-B4CC-7772014922B2}">
      <dgm:prSet phldrT="[文本]" custT="1"/>
      <dgm:spPr/>
      <dgm:t>
        <a:bodyPr/>
        <a:lstStyle/>
        <a:p>
          <a:r>
            <a:rPr lang="en-US" altLang="zh-CN" sz="1800" dirty="0" smtClean="0"/>
            <a:t>3D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model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Display</a:t>
          </a:r>
          <a:endParaRPr lang="zh-CN" altLang="en-US" sz="1800" dirty="0"/>
        </a:p>
      </dgm:t>
    </dgm:pt>
    <dgm:pt modelId="{48AA871F-7DD5-524E-8961-69346EBB585D}" type="parTrans" cxnId="{487FC567-B022-DE47-B0E2-9F8DF80A9CB4}">
      <dgm:prSet/>
      <dgm:spPr/>
      <dgm:t>
        <a:bodyPr/>
        <a:lstStyle/>
        <a:p>
          <a:endParaRPr lang="zh-CN" altLang="en-US"/>
        </a:p>
      </dgm:t>
    </dgm:pt>
    <dgm:pt modelId="{85BA6AE1-32B2-A84E-8441-9AF174B377B7}" type="sibTrans" cxnId="{487FC567-B022-DE47-B0E2-9F8DF80A9CB4}">
      <dgm:prSet/>
      <dgm:spPr/>
      <dgm:t>
        <a:bodyPr/>
        <a:lstStyle/>
        <a:p>
          <a:endParaRPr lang="zh-CN" altLang="en-US"/>
        </a:p>
      </dgm:t>
    </dgm:pt>
    <dgm:pt modelId="{4D77AC72-1D5E-F346-9B89-71E21B47008E}">
      <dgm:prSet phldrT="[文本]"/>
      <dgm:spPr/>
      <dgm:t>
        <a:bodyPr/>
        <a:lstStyle/>
        <a:p>
          <a:r>
            <a:rPr lang="en-US" altLang="zh-CN" dirty="0" smtClean="0"/>
            <a:t>Build</a:t>
          </a:r>
          <a:r>
            <a:rPr lang="zh-CN" altLang="en-US" dirty="0" smtClean="0"/>
            <a:t> </a:t>
          </a:r>
          <a:r>
            <a:rPr lang="en-US" altLang="zh-CN" dirty="0" smtClean="0"/>
            <a:t>3D</a:t>
          </a:r>
          <a:r>
            <a:rPr lang="zh-CN" altLang="en-US" dirty="0" smtClean="0"/>
            <a:t> </a:t>
          </a:r>
          <a:r>
            <a:rPr lang="en-US" altLang="zh-CN" dirty="0" smtClean="0"/>
            <a:t>model</a:t>
          </a:r>
          <a:r>
            <a:rPr lang="zh-CN" altLang="en-US" dirty="0" smtClean="0"/>
            <a:t> </a:t>
          </a:r>
          <a:r>
            <a:rPr lang="en-US" altLang="zh-CN" dirty="0" smtClean="0"/>
            <a:t>&amp;</a:t>
          </a:r>
          <a:r>
            <a:rPr lang="zh-CN" altLang="en-US" dirty="0" smtClean="0"/>
            <a:t> </a:t>
          </a:r>
          <a:r>
            <a:rPr lang="en-US" altLang="zh-CN" dirty="0" smtClean="0"/>
            <a:t>Texture</a:t>
          </a:r>
          <a:r>
            <a:rPr lang="zh-CN" altLang="en-US" dirty="0" smtClean="0"/>
            <a:t> </a:t>
          </a:r>
          <a:r>
            <a:rPr lang="en-US" altLang="zh-CN" dirty="0" smtClean="0"/>
            <a:t>mapping</a:t>
          </a:r>
          <a:endParaRPr lang="zh-CN" altLang="en-US" dirty="0"/>
        </a:p>
      </dgm:t>
    </dgm:pt>
    <dgm:pt modelId="{16FCE1BD-616B-4E4B-9390-1C8107899BA8}" type="parTrans" cxnId="{ACD02233-E0D1-EE4F-BA5D-3E98F8A69E0E}">
      <dgm:prSet/>
      <dgm:spPr/>
      <dgm:t>
        <a:bodyPr/>
        <a:lstStyle/>
        <a:p>
          <a:endParaRPr lang="zh-CN" altLang="en-US"/>
        </a:p>
      </dgm:t>
    </dgm:pt>
    <dgm:pt modelId="{55540281-1FFF-2840-B77B-8A8B5B01B563}" type="sibTrans" cxnId="{ACD02233-E0D1-EE4F-BA5D-3E98F8A69E0E}">
      <dgm:prSet/>
      <dgm:spPr/>
      <dgm:t>
        <a:bodyPr/>
        <a:lstStyle/>
        <a:p>
          <a:endParaRPr lang="zh-CN" altLang="en-US"/>
        </a:p>
      </dgm:t>
    </dgm:pt>
    <dgm:pt modelId="{AEB0CCA0-1A69-EA4A-AAE6-4BF374D1AC15}">
      <dgm:prSet phldrT="[文本]" custT="1"/>
      <dgm:spPr/>
      <dgm:t>
        <a:bodyPr/>
        <a:lstStyle/>
        <a:p>
          <a:r>
            <a:rPr lang="en-US" altLang="zh-CN" sz="1800" dirty="0" smtClean="0"/>
            <a:t>Edge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Recognition</a:t>
          </a:r>
          <a:endParaRPr lang="zh-CN" altLang="en-US" sz="1800" dirty="0"/>
        </a:p>
      </dgm:t>
    </dgm:pt>
    <dgm:pt modelId="{AD2A3076-8897-4540-968C-2682DA2CC688}" type="parTrans" cxnId="{D3DE6A73-095B-9846-BC82-99573BD10562}">
      <dgm:prSet/>
      <dgm:spPr/>
      <dgm:t>
        <a:bodyPr/>
        <a:lstStyle/>
        <a:p>
          <a:endParaRPr lang="zh-CN" altLang="en-US"/>
        </a:p>
      </dgm:t>
    </dgm:pt>
    <dgm:pt modelId="{AF6B1377-822D-604B-AA24-56A8150B11CA}" type="sibTrans" cxnId="{D3DE6A73-095B-9846-BC82-99573BD10562}">
      <dgm:prSet/>
      <dgm:spPr/>
      <dgm:t>
        <a:bodyPr/>
        <a:lstStyle/>
        <a:p>
          <a:endParaRPr lang="zh-CN" altLang="en-US"/>
        </a:p>
      </dgm:t>
    </dgm:pt>
    <dgm:pt modelId="{AF0A24C3-B1E4-0B40-AA2C-AC8C98C1A02F}">
      <dgm:prSet phldrT="[文本]"/>
      <dgm:spPr/>
      <dgm:t>
        <a:bodyPr/>
        <a:lstStyle/>
        <a:p>
          <a:r>
            <a:rPr lang="en-US" altLang="zh-CN" dirty="0" smtClean="0"/>
            <a:t>Automatically</a:t>
          </a:r>
          <a:r>
            <a:rPr lang="zh-CN" altLang="en-US" dirty="0" smtClean="0"/>
            <a:t> </a:t>
          </a:r>
          <a:r>
            <a:rPr lang="en-US" altLang="zh-CN" dirty="0" smtClean="0"/>
            <a:t>/</a:t>
          </a:r>
          <a:r>
            <a:rPr lang="zh-CN" altLang="en-US" dirty="0" smtClean="0"/>
            <a:t> </a:t>
          </a:r>
          <a:r>
            <a:rPr lang="en-US" altLang="zh-CN" dirty="0" smtClean="0"/>
            <a:t>Manually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0D64ED4C-B0B5-BB4F-9CB7-A1417C8F58DC}" type="parTrans" cxnId="{534F2709-C754-064B-A6D5-4F0E8EBCC308}">
      <dgm:prSet/>
      <dgm:spPr/>
      <dgm:t>
        <a:bodyPr/>
        <a:lstStyle/>
        <a:p>
          <a:endParaRPr lang="zh-CN" altLang="en-US"/>
        </a:p>
      </dgm:t>
    </dgm:pt>
    <dgm:pt modelId="{202E63A9-ABE9-A84C-8863-F878E9DE2E92}" type="sibTrans" cxnId="{534F2709-C754-064B-A6D5-4F0E8EBCC308}">
      <dgm:prSet/>
      <dgm:spPr/>
      <dgm:t>
        <a:bodyPr/>
        <a:lstStyle/>
        <a:p>
          <a:endParaRPr lang="zh-CN" altLang="en-US"/>
        </a:p>
      </dgm:t>
    </dgm:pt>
    <dgm:pt modelId="{08BEFFE3-B21C-4A41-B5B6-37113B929B1C}" type="pres">
      <dgm:prSet presAssocID="{5A599E2D-D125-AA43-A705-FE729DB5D5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F5544CE-3D1A-AB40-83F0-3481CD3380DD}" type="pres">
      <dgm:prSet presAssocID="{462F1F2D-43A7-5441-B4CC-7772014922B2}" presName="boxAndChildren" presStyleCnt="0"/>
      <dgm:spPr/>
    </dgm:pt>
    <dgm:pt modelId="{C97F6E56-1C15-1C49-A830-9A13653F45A8}" type="pres">
      <dgm:prSet presAssocID="{462F1F2D-43A7-5441-B4CC-7772014922B2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EE10F3BE-C52B-C24D-A617-5CC7F5C8E648}" type="pres">
      <dgm:prSet presAssocID="{462F1F2D-43A7-5441-B4CC-7772014922B2}" presName="entireBox" presStyleLbl="node1" presStyleIdx="0" presStyleCnt="4"/>
      <dgm:spPr/>
      <dgm:t>
        <a:bodyPr/>
        <a:lstStyle/>
        <a:p>
          <a:endParaRPr lang="zh-CN" altLang="en-US"/>
        </a:p>
      </dgm:t>
    </dgm:pt>
    <dgm:pt modelId="{976B6337-B4AD-DF4C-84ED-9FAD72D09A77}" type="pres">
      <dgm:prSet presAssocID="{462F1F2D-43A7-5441-B4CC-7772014922B2}" presName="descendantBox" presStyleCnt="0"/>
      <dgm:spPr/>
    </dgm:pt>
    <dgm:pt modelId="{E986861C-1493-BB4E-9C7B-F9884A30BDEF}" type="pres">
      <dgm:prSet presAssocID="{4D77AC72-1D5E-F346-9B89-71E21B47008E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8AEA9-55E1-1B4F-A057-341C48BABE87}" type="pres">
      <dgm:prSet presAssocID="{44593DB6-022E-B24B-BC5A-85BF80632701}" presName="sp" presStyleCnt="0"/>
      <dgm:spPr/>
    </dgm:pt>
    <dgm:pt modelId="{246EE80D-F3C5-5D4F-8B68-3E4E16FD7ED5}" type="pres">
      <dgm:prSet presAssocID="{BF1B83D0-0894-834E-B863-8532CDBBE058}" presName="arrowAndChildren" presStyleCnt="0"/>
      <dgm:spPr/>
    </dgm:pt>
    <dgm:pt modelId="{D78C406D-BAAA-214F-8ACB-85A0CCD301C6}" type="pres">
      <dgm:prSet presAssocID="{BF1B83D0-0894-834E-B863-8532CDBBE058}" presName="parentTextArrow" presStyleLbl="node1" presStyleIdx="0" presStyleCnt="4"/>
      <dgm:spPr/>
      <dgm:t>
        <a:bodyPr/>
        <a:lstStyle/>
        <a:p>
          <a:endParaRPr lang="zh-CN" altLang="en-US"/>
        </a:p>
      </dgm:t>
    </dgm:pt>
    <dgm:pt modelId="{91F0FDCF-A7F6-1E4E-A28F-F2CB085518E1}" type="pres">
      <dgm:prSet presAssocID="{BF1B83D0-0894-834E-B863-8532CDBBE058}" presName="arrow" presStyleLbl="node1" presStyleIdx="1" presStyleCnt="4"/>
      <dgm:spPr/>
      <dgm:t>
        <a:bodyPr/>
        <a:lstStyle/>
        <a:p>
          <a:endParaRPr lang="zh-CN" altLang="en-US"/>
        </a:p>
      </dgm:t>
    </dgm:pt>
    <dgm:pt modelId="{A28D46B6-ECCE-2546-8F8C-2318B888796B}" type="pres">
      <dgm:prSet presAssocID="{BF1B83D0-0894-834E-B863-8532CDBBE058}" presName="descendantArrow" presStyleCnt="0"/>
      <dgm:spPr/>
    </dgm:pt>
    <dgm:pt modelId="{BB1EA6B7-3BAC-2B4A-990B-5768B3279C57}" type="pres">
      <dgm:prSet presAssocID="{08830273-84BA-8946-BF04-D88A819C40B4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825EE-4D36-E547-B3DC-CE58F78BA12F}" type="pres">
      <dgm:prSet presAssocID="{AF6B1377-822D-604B-AA24-56A8150B11CA}" presName="sp" presStyleCnt="0"/>
      <dgm:spPr/>
    </dgm:pt>
    <dgm:pt modelId="{FD3225A9-C5A5-7B4C-80F3-C793318C4AC0}" type="pres">
      <dgm:prSet presAssocID="{AEB0CCA0-1A69-EA4A-AAE6-4BF374D1AC15}" presName="arrowAndChildren" presStyleCnt="0"/>
      <dgm:spPr/>
    </dgm:pt>
    <dgm:pt modelId="{A45D333A-6FEC-3D41-B289-80E144E3F5E9}" type="pres">
      <dgm:prSet presAssocID="{AEB0CCA0-1A69-EA4A-AAE6-4BF374D1AC15}" presName="parentTextArrow" presStyleLbl="node1" presStyleIdx="1" presStyleCnt="4" custLinFactNeighborX="-9421" custLinFactNeighborY="-38197"/>
      <dgm:spPr/>
      <dgm:t>
        <a:bodyPr/>
        <a:lstStyle/>
        <a:p>
          <a:endParaRPr lang="zh-CN" altLang="en-US"/>
        </a:p>
      </dgm:t>
    </dgm:pt>
    <dgm:pt modelId="{12C3A543-E826-2247-B68A-BDD79AB007AA}" type="pres">
      <dgm:prSet presAssocID="{AEB0CCA0-1A69-EA4A-AAE6-4BF374D1AC15}" presName="arrow" presStyleLbl="node1" presStyleIdx="2" presStyleCnt="4"/>
      <dgm:spPr/>
      <dgm:t>
        <a:bodyPr/>
        <a:lstStyle/>
        <a:p>
          <a:endParaRPr lang="zh-CN" altLang="en-US"/>
        </a:p>
      </dgm:t>
    </dgm:pt>
    <dgm:pt modelId="{EEFD23DC-0FC5-754F-B3D0-14782320DE82}" type="pres">
      <dgm:prSet presAssocID="{AEB0CCA0-1A69-EA4A-AAE6-4BF374D1AC15}" presName="descendantArrow" presStyleCnt="0"/>
      <dgm:spPr/>
    </dgm:pt>
    <dgm:pt modelId="{1A395650-CEF0-5E4B-8848-65521B34440A}" type="pres">
      <dgm:prSet presAssocID="{AF0A24C3-B1E4-0B40-AA2C-AC8C98C1A02F}" presName="childTextArrow" presStyleLbl="fgAccFollowNode1" presStyleIdx="2" presStyleCnt="4" custLinFactNeighborX="-281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4DB824-F9AC-1C41-AC2F-0657FA064F01}" type="pres">
      <dgm:prSet presAssocID="{61C0D9D5-6336-DB49-810E-F3A8317E033A}" presName="sp" presStyleCnt="0"/>
      <dgm:spPr/>
    </dgm:pt>
    <dgm:pt modelId="{6467193F-BB4A-BF47-BCBD-A1293671BFAF}" type="pres">
      <dgm:prSet presAssocID="{E0F1480A-8295-724D-ADBE-28EE34FA6354}" presName="arrowAndChildren" presStyleCnt="0"/>
      <dgm:spPr/>
    </dgm:pt>
    <dgm:pt modelId="{D12F49DF-0B3A-A940-94A3-EEB65AAFCD2A}" type="pres">
      <dgm:prSet presAssocID="{E0F1480A-8295-724D-ADBE-28EE34FA6354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CDCB5A24-57CD-F349-BE66-970E1B10B439}" type="pres">
      <dgm:prSet presAssocID="{E0F1480A-8295-724D-ADBE-28EE34FA6354}" presName="arrow" presStyleLbl="node1" presStyleIdx="3" presStyleCnt="4" custLinFactNeighborX="-8120" custLinFactNeighborY="-221"/>
      <dgm:spPr/>
      <dgm:t>
        <a:bodyPr/>
        <a:lstStyle/>
        <a:p>
          <a:endParaRPr lang="zh-CN" altLang="en-US"/>
        </a:p>
      </dgm:t>
    </dgm:pt>
    <dgm:pt modelId="{F6266E92-7157-3D4B-85CF-925D5D71C28B}" type="pres">
      <dgm:prSet presAssocID="{E0F1480A-8295-724D-ADBE-28EE34FA6354}" presName="descendantArrow" presStyleCnt="0"/>
      <dgm:spPr/>
    </dgm:pt>
    <dgm:pt modelId="{DE50CE0B-7E7D-2944-B714-E6CBFE7AEE46}" type="pres">
      <dgm:prSet presAssocID="{435F2854-2A8A-B94A-B4AA-F40D4ADF9F89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2D45BF2-2283-4E73-A2D5-C40161623900}" type="presOf" srcId="{BF1B83D0-0894-834E-B863-8532CDBBE058}" destId="{D78C406D-BAAA-214F-8ACB-85A0CCD301C6}" srcOrd="0" destOrd="0" presId="urn:microsoft.com/office/officeart/2005/8/layout/process4"/>
    <dgm:cxn modelId="{1B3E1F70-8E10-46E5-82C5-9068E0E75CBC}" type="presOf" srcId="{E0F1480A-8295-724D-ADBE-28EE34FA6354}" destId="{D12F49DF-0B3A-A940-94A3-EEB65AAFCD2A}" srcOrd="0" destOrd="0" presId="urn:microsoft.com/office/officeart/2005/8/layout/process4"/>
    <dgm:cxn modelId="{792F6D0F-210E-4FA8-8CE9-FF8D6021F6EE}" type="presOf" srcId="{AEB0CCA0-1A69-EA4A-AAE6-4BF374D1AC15}" destId="{A45D333A-6FEC-3D41-B289-80E144E3F5E9}" srcOrd="0" destOrd="0" presId="urn:microsoft.com/office/officeart/2005/8/layout/process4"/>
    <dgm:cxn modelId="{74BDD441-C15B-46A9-BB61-935CEC470CD4}" type="presOf" srcId="{E0F1480A-8295-724D-ADBE-28EE34FA6354}" destId="{CDCB5A24-57CD-F349-BE66-970E1B10B439}" srcOrd="1" destOrd="0" presId="urn:microsoft.com/office/officeart/2005/8/layout/process4"/>
    <dgm:cxn modelId="{EF95C441-7C69-4C72-A44A-F4C7B372489E}" type="presOf" srcId="{4D77AC72-1D5E-F346-9B89-71E21B47008E}" destId="{E986861C-1493-BB4E-9C7B-F9884A30BDEF}" srcOrd="0" destOrd="0" presId="urn:microsoft.com/office/officeart/2005/8/layout/process4"/>
    <dgm:cxn modelId="{EF40973E-1F33-4BCD-91A1-CD150EA8E695}" type="presOf" srcId="{08830273-84BA-8946-BF04-D88A819C40B4}" destId="{BB1EA6B7-3BAC-2B4A-990B-5768B3279C57}" srcOrd="0" destOrd="0" presId="urn:microsoft.com/office/officeart/2005/8/layout/process4"/>
    <dgm:cxn modelId="{B2AE47B4-6097-1346-980B-91950184D41D}" srcId="{E0F1480A-8295-724D-ADBE-28EE34FA6354}" destId="{435F2854-2A8A-B94A-B4AA-F40D4ADF9F89}" srcOrd="0" destOrd="0" parTransId="{42E319E7-6EF3-DA4A-B7A3-3C8243906994}" sibTransId="{567B5DFB-9E0F-CE47-AD44-48A79E954184}"/>
    <dgm:cxn modelId="{EF474488-70B6-4F53-8046-9CAE628A537D}" type="presOf" srcId="{BF1B83D0-0894-834E-B863-8532CDBBE058}" destId="{91F0FDCF-A7F6-1E4E-A28F-F2CB085518E1}" srcOrd="1" destOrd="0" presId="urn:microsoft.com/office/officeart/2005/8/layout/process4"/>
    <dgm:cxn modelId="{EE707AEC-A557-DE4F-B967-BBF9EA97942D}" srcId="{5A599E2D-D125-AA43-A705-FE729DB5D5B5}" destId="{BF1B83D0-0894-834E-B863-8532CDBBE058}" srcOrd="2" destOrd="0" parTransId="{40E6D223-5575-3E41-9E69-7707EED494B7}" sibTransId="{44593DB6-022E-B24B-BC5A-85BF80632701}"/>
    <dgm:cxn modelId="{88BA7765-4DD7-1143-94DC-DA12F8605C65}" srcId="{BF1B83D0-0894-834E-B863-8532CDBBE058}" destId="{08830273-84BA-8946-BF04-D88A819C40B4}" srcOrd="0" destOrd="0" parTransId="{AC23B7E6-165B-254B-B968-E88E0BEA4B6F}" sibTransId="{90C57D75-B170-2C44-AD8B-5A7EA49DBD6B}"/>
    <dgm:cxn modelId="{52F82767-C0C5-4593-AC48-DF912C6954CD}" type="presOf" srcId="{462F1F2D-43A7-5441-B4CC-7772014922B2}" destId="{EE10F3BE-C52B-C24D-A617-5CC7F5C8E648}" srcOrd="1" destOrd="0" presId="urn:microsoft.com/office/officeart/2005/8/layout/process4"/>
    <dgm:cxn modelId="{D3DE6A73-095B-9846-BC82-99573BD10562}" srcId="{5A599E2D-D125-AA43-A705-FE729DB5D5B5}" destId="{AEB0CCA0-1A69-EA4A-AAE6-4BF374D1AC15}" srcOrd="1" destOrd="0" parTransId="{AD2A3076-8897-4540-968C-2682DA2CC688}" sibTransId="{AF6B1377-822D-604B-AA24-56A8150B11CA}"/>
    <dgm:cxn modelId="{2F7B747D-B5CB-4D67-8F5D-76C7C35414FA}" type="presOf" srcId="{462F1F2D-43A7-5441-B4CC-7772014922B2}" destId="{C97F6E56-1C15-1C49-A830-9A13653F45A8}" srcOrd="0" destOrd="0" presId="urn:microsoft.com/office/officeart/2005/8/layout/process4"/>
    <dgm:cxn modelId="{ACD02233-E0D1-EE4F-BA5D-3E98F8A69E0E}" srcId="{462F1F2D-43A7-5441-B4CC-7772014922B2}" destId="{4D77AC72-1D5E-F346-9B89-71E21B47008E}" srcOrd="0" destOrd="0" parTransId="{16FCE1BD-616B-4E4B-9390-1C8107899BA8}" sibTransId="{55540281-1FFF-2840-B77B-8A8B5B01B563}"/>
    <dgm:cxn modelId="{E3C71859-1269-4EA5-B133-1800BBC09064}" type="presOf" srcId="{AF0A24C3-B1E4-0B40-AA2C-AC8C98C1A02F}" destId="{1A395650-CEF0-5E4B-8848-65521B34440A}" srcOrd="0" destOrd="0" presId="urn:microsoft.com/office/officeart/2005/8/layout/process4"/>
    <dgm:cxn modelId="{BDF3BC58-ACAF-0A46-8D50-D53BCE922104}" srcId="{5A599E2D-D125-AA43-A705-FE729DB5D5B5}" destId="{E0F1480A-8295-724D-ADBE-28EE34FA6354}" srcOrd="0" destOrd="0" parTransId="{9ED597E0-54A5-F048-853B-C5F8B814E246}" sibTransId="{61C0D9D5-6336-DB49-810E-F3A8317E033A}"/>
    <dgm:cxn modelId="{0FF4D9C7-B22E-4277-819C-850D6B57F52F}" type="presOf" srcId="{AEB0CCA0-1A69-EA4A-AAE6-4BF374D1AC15}" destId="{12C3A543-E826-2247-B68A-BDD79AB007AA}" srcOrd="1" destOrd="0" presId="urn:microsoft.com/office/officeart/2005/8/layout/process4"/>
    <dgm:cxn modelId="{534F2709-C754-064B-A6D5-4F0E8EBCC308}" srcId="{AEB0CCA0-1A69-EA4A-AAE6-4BF374D1AC15}" destId="{AF0A24C3-B1E4-0B40-AA2C-AC8C98C1A02F}" srcOrd="0" destOrd="0" parTransId="{0D64ED4C-B0B5-BB4F-9CB7-A1417C8F58DC}" sibTransId="{202E63A9-ABE9-A84C-8863-F878E9DE2E92}"/>
    <dgm:cxn modelId="{82D17C7E-F5F0-47CB-A8E1-6B9BCDC9E0F9}" type="presOf" srcId="{435F2854-2A8A-B94A-B4AA-F40D4ADF9F89}" destId="{DE50CE0B-7E7D-2944-B714-E6CBFE7AEE46}" srcOrd="0" destOrd="0" presId="urn:microsoft.com/office/officeart/2005/8/layout/process4"/>
    <dgm:cxn modelId="{487FC567-B022-DE47-B0E2-9F8DF80A9CB4}" srcId="{5A599E2D-D125-AA43-A705-FE729DB5D5B5}" destId="{462F1F2D-43A7-5441-B4CC-7772014922B2}" srcOrd="3" destOrd="0" parTransId="{48AA871F-7DD5-524E-8961-69346EBB585D}" sibTransId="{85BA6AE1-32B2-A84E-8441-9AF174B377B7}"/>
    <dgm:cxn modelId="{8CFE442F-F170-4A0B-935E-ACCD36B7AFBF}" type="presOf" srcId="{5A599E2D-D125-AA43-A705-FE729DB5D5B5}" destId="{08BEFFE3-B21C-4A41-B5B6-37113B929B1C}" srcOrd="0" destOrd="0" presId="urn:microsoft.com/office/officeart/2005/8/layout/process4"/>
    <dgm:cxn modelId="{7D246B2D-9B73-4C15-8094-CF79278DF83C}" type="presParOf" srcId="{08BEFFE3-B21C-4A41-B5B6-37113B929B1C}" destId="{BF5544CE-3D1A-AB40-83F0-3481CD3380DD}" srcOrd="0" destOrd="0" presId="urn:microsoft.com/office/officeart/2005/8/layout/process4"/>
    <dgm:cxn modelId="{AAA89D2C-3C3E-4B7F-B945-E529DA7F0FE7}" type="presParOf" srcId="{BF5544CE-3D1A-AB40-83F0-3481CD3380DD}" destId="{C97F6E56-1C15-1C49-A830-9A13653F45A8}" srcOrd="0" destOrd="0" presId="urn:microsoft.com/office/officeart/2005/8/layout/process4"/>
    <dgm:cxn modelId="{616BEFA7-2CA8-4E86-8F93-6154419D5FD0}" type="presParOf" srcId="{BF5544CE-3D1A-AB40-83F0-3481CD3380DD}" destId="{EE10F3BE-C52B-C24D-A617-5CC7F5C8E648}" srcOrd="1" destOrd="0" presId="urn:microsoft.com/office/officeart/2005/8/layout/process4"/>
    <dgm:cxn modelId="{A765E72A-A1E7-4170-8FEF-FF48F1A55D43}" type="presParOf" srcId="{BF5544CE-3D1A-AB40-83F0-3481CD3380DD}" destId="{976B6337-B4AD-DF4C-84ED-9FAD72D09A77}" srcOrd="2" destOrd="0" presId="urn:microsoft.com/office/officeart/2005/8/layout/process4"/>
    <dgm:cxn modelId="{7D820E49-676E-4D7B-8E4A-8F4A8CE92AB3}" type="presParOf" srcId="{976B6337-B4AD-DF4C-84ED-9FAD72D09A77}" destId="{E986861C-1493-BB4E-9C7B-F9884A30BDEF}" srcOrd="0" destOrd="0" presId="urn:microsoft.com/office/officeart/2005/8/layout/process4"/>
    <dgm:cxn modelId="{27E4FF0A-8D7F-4CBA-9928-43C383A7307E}" type="presParOf" srcId="{08BEFFE3-B21C-4A41-B5B6-37113B929B1C}" destId="{6978AEA9-55E1-1B4F-A057-341C48BABE87}" srcOrd="1" destOrd="0" presId="urn:microsoft.com/office/officeart/2005/8/layout/process4"/>
    <dgm:cxn modelId="{47751B31-62A6-49CE-84E4-744D9539FB6D}" type="presParOf" srcId="{08BEFFE3-B21C-4A41-B5B6-37113B929B1C}" destId="{246EE80D-F3C5-5D4F-8B68-3E4E16FD7ED5}" srcOrd="2" destOrd="0" presId="urn:microsoft.com/office/officeart/2005/8/layout/process4"/>
    <dgm:cxn modelId="{7BADC7C8-8AA1-41E0-AAF6-1888E34407E8}" type="presParOf" srcId="{246EE80D-F3C5-5D4F-8B68-3E4E16FD7ED5}" destId="{D78C406D-BAAA-214F-8ACB-85A0CCD301C6}" srcOrd="0" destOrd="0" presId="urn:microsoft.com/office/officeart/2005/8/layout/process4"/>
    <dgm:cxn modelId="{39C1A003-8CB3-4131-8A21-76895C71C48E}" type="presParOf" srcId="{246EE80D-F3C5-5D4F-8B68-3E4E16FD7ED5}" destId="{91F0FDCF-A7F6-1E4E-A28F-F2CB085518E1}" srcOrd="1" destOrd="0" presId="urn:microsoft.com/office/officeart/2005/8/layout/process4"/>
    <dgm:cxn modelId="{302397D8-E83D-43BE-8B49-49971D6E9897}" type="presParOf" srcId="{246EE80D-F3C5-5D4F-8B68-3E4E16FD7ED5}" destId="{A28D46B6-ECCE-2546-8F8C-2318B888796B}" srcOrd="2" destOrd="0" presId="urn:microsoft.com/office/officeart/2005/8/layout/process4"/>
    <dgm:cxn modelId="{FA9638EB-8A48-41C2-9871-F5C94EF06735}" type="presParOf" srcId="{A28D46B6-ECCE-2546-8F8C-2318B888796B}" destId="{BB1EA6B7-3BAC-2B4A-990B-5768B3279C57}" srcOrd="0" destOrd="0" presId="urn:microsoft.com/office/officeart/2005/8/layout/process4"/>
    <dgm:cxn modelId="{833196D7-D656-4BDE-A49F-E7C09D557CCA}" type="presParOf" srcId="{08BEFFE3-B21C-4A41-B5B6-37113B929B1C}" destId="{391825EE-4D36-E547-B3DC-CE58F78BA12F}" srcOrd="3" destOrd="0" presId="urn:microsoft.com/office/officeart/2005/8/layout/process4"/>
    <dgm:cxn modelId="{2753965F-5F90-41AE-A77F-F4D01EB2B058}" type="presParOf" srcId="{08BEFFE3-B21C-4A41-B5B6-37113B929B1C}" destId="{FD3225A9-C5A5-7B4C-80F3-C793318C4AC0}" srcOrd="4" destOrd="0" presId="urn:microsoft.com/office/officeart/2005/8/layout/process4"/>
    <dgm:cxn modelId="{3D941C38-8FA0-4C8F-98ED-D5223B24BF40}" type="presParOf" srcId="{FD3225A9-C5A5-7B4C-80F3-C793318C4AC0}" destId="{A45D333A-6FEC-3D41-B289-80E144E3F5E9}" srcOrd="0" destOrd="0" presId="urn:microsoft.com/office/officeart/2005/8/layout/process4"/>
    <dgm:cxn modelId="{ABFEBF6B-33F3-400C-99E7-7FD5E6FBC90E}" type="presParOf" srcId="{FD3225A9-C5A5-7B4C-80F3-C793318C4AC0}" destId="{12C3A543-E826-2247-B68A-BDD79AB007AA}" srcOrd="1" destOrd="0" presId="urn:microsoft.com/office/officeart/2005/8/layout/process4"/>
    <dgm:cxn modelId="{CF499164-B06A-4953-995D-91C3F68F0AE9}" type="presParOf" srcId="{FD3225A9-C5A5-7B4C-80F3-C793318C4AC0}" destId="{EEFD23DC-0FC5-754F-B3D0-14782320DE82}" srcOrd="2" destOrd="0" presId="urn:microsoft.com/office/officeart/2005/8/layout/process4"/>
    <dgm:cxn modelId="{02A3EFF0-F6F0-4DEB-A679-AFA00828D979}" type="presParOf" srcId="{EEFD23DC-0FC5-754F-B3D0-14782320DE82}" destId="{1A395650-CEF0-5E4B-8848-65521B34440A}" srcOrd="0" destOrd="0" presId="urn:microsoft.com/office/officeart/2005/8/layout/process4"/>
    <dgm:cxn modelId="{43FE44EE-62C5-4D60-87B2-88C7D820C255}" type="presParOf" srcId="{08BEFFE3-B21C-4A41-B5B6-37113B929B1C}" destId="{7E4DB824-F9AC-1C41-AC2F-0657FA064F01}" srcOrd="5" destOrd="0" presId="urn:microsoft.com/office/officeart/2005/8/layout/process4"/>
    <dgm:cxn modelId="{3ED4FB51-0E1F-44FA-9B6C-910E1F7F5B5D}" type="presParOf" srcId="{08BEFFE3-B21C-4A41-B5B6-37113B929B1C}" destId="{6467193F-BB4A-BF47-BCBD-A1293671BFAF}" srcOrd="6" destOrd="0" presId="urn:microsoft.com/office/officeart/2005/8/layout/process4"/>
    <dgm:cxn modelId="{F449333C-BF98-43D5-B00E-ACCBB97F14EE}" type="presParOf" srcId="{6467193F-BB4A-BF47-BCBD-A1293671BFAF}" destId="{D12F49DF-0B3A-A940-94A3-EEB65AAFCD2A}" srcOrd="0" destOrd="0" presId="urn:microsoft.com/office/officeart/2005/8/layout/process4"/>
    <dgm:cxn modelId="{045F3934-0CBB-494D-B3DE-31D9901CDC9F}" type="presParOf" srcId="{6467193F-BB4A-BF47-BCBD-A1293671BFAF}" destId="{CDCB5A24-57CD-F349-BE66-970E1B10B439}" srcOrd="1" destOrd="0" presId="urn:microsoft.com/office/officeart/2005/8/layout/process4"/>
    <dgm:cxn modelId="{1C637213-4345-4F2E-8352-1C15661EE8E6}" type="presParOf" srcId="{6467193F-BB4A-BF47-BCBD-A1293671BFAF}" destId="{F6266E92-7157-3D4B-85CF-925D5D71C28B}" srcOrd="2" destOrd="0" presId="urn:microsoft.com/office/officeart/2005/8/layout/process4"/>
    <dgm:cxn modelId="{D3F35B5D-1C6C-43B3-9A52-91963B6D51AC}" type="presParOf" srcId="{F6266E92-7157-3D4B-85CF-925D5D71C28B}" destId="{DE50CE0B-7E7D-2944-B714-E6CBFE7AEE4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599E2D-D125-AA43-A705-FE729DB5D5B5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0F1480A-8295-724D-ADBE-28EE34FA6354}">
      <dgm:prSet phldrT="[文本]" custT="1"/>
      <dgm:spPr/>
      <dgm:t>
        <a:bodyPr/>
        <a:lstStyle/>
        <a:p>
          <a:r>
            <a:rPr lang="en-US" altLang="zh-CN" sz="2400" dirty="0" smtClean="0">
              <a:solidFill>
                <a:schemeClr val="accent2"/>
              </a:solidFill>
            </a:rPr>
            <a:t>Input</a:t>
          </a:r>
          <a:r>
            <a:rPr lang="zh-CN" altLang="en-US" sz="2400" dirty="0" smtClean="0">
              <a:solidFill>
                <a:schemeClr val="accent2"/>
              </a:solidFill>
            </a:rPr>
            <a:t> </a:t>
          </a:r>
          <a:r>
            <a:rPr lang="en-US" altLang="zh-CN" sz="2400" dirty="0" smtClean="0">
              <a:solidFill>
                <a:schemeClr val="accent2"/>
              </a:solidFill>
            </a:rPr>
            <a:t>Image</a:t>
          </a:r>
          <a:endParaRPr lang="zh-CN" altLang="en-US" sz="2400" dirty="0">
            <a:solidFill>
              <a:schemeClr val="accent2"/>
            </a:solidFill>
          </a:endParaRPr>
        </a:p>
      </dgm:t>
    </dgm:pt>
    <dgm:pt modelId="{9ED597E0-54A5-F048-853B-C5F8B814E246}" type="parTrans" cxnId="{BDF3BC58-ACAF-0A46-8D50-D53BCE922104}">
      <dgm:prSet/>
      <dgm:spPr/>
      <dgm:t>
        <a:bodyPr/>
        <a:lstStyle/>
        <a:p>
          <a:endParaRPr lang="zh-CN" altLang="en-US"/>
        </a:p>
      </dgm:t>
    </dgm:pt>
    <dgm:pt modelId="{61C0D9D5-6336-DB49-810E-F3A8317E033A}" type="sibTrans" cxnId="{BDF3BC58-ACAF-0A46-8D50-D53BCE922104}">
      <dgm:prSet/>
      <dgm:spPr/>
      <dgm:t>
        <a:bodyPr/>
        <a:lstStyle/>
        <a:p>
          <a:endParaRPr lang="zh-CN" altLang="en-US"/>
        </a:p>
      </dgm:t>
    </dgm:pt>
    <dgm:pt modelId="{435F2854-2A8A-B94A-B4AA-F40D4ADF9F89}">
      <dgm:prSet phldrT="[文本]"/>
      <dgm:spPr/>
      <dgm:t>
        <a:bodyPr/>
        <a:lstStyle/>
        <a:p>
          <a:r>
            <a:rPr lang="en-US" altLang="zh-CN" dirty="0" smtClean="0"/>
            <a:t>Camera</a:t>
          </a:r>
          <a:r>
            <a:rPr lang="zh-CN" altLang="en-US" dirty="0" smtClean="0"/>
            <a:t> </a:t>
          </a:r>
          <a:r>
            <a:rPr lang="en-US" altLang="zh-CN" dirty="0" smtClean="0"/>
            <a:t>(Adjust</a:t>
          </a:r>
          <a:r>
            <a:rPr lang="zh-CN" altLang="en-US" dirty="0" smtClean="0"/>
            <a:t> </a:t>
          </a:r>
          <a:r>
            <a:rPr lang="en-US" altLang="zh-CN" dirty="0" smtClean="0"/>
            <a:t>Threshold)</a:t>
          </a:r>
          <a:r>
            <a:rPr lang="zh-CN" altLang="en-US" dirty="0" smtClean="0"/>
            <a:t> </a:t>
          </a:r>
          <a:r>
            <a:rPr lang="en-US" altLang="zh-CN" dirty="0" smtClean="0"/>
            <a:t>/</a:t>
          </a:r>
          <a:r>
            <a:rPr lang="zh-CN" altLang="en-US" dirty="0" smtClean="0"/>
            <a:t> </a:t>
          </a:r>
          <a:r>
            <a:rPr lang="en-US" altLang="zh-CN" dirty="0" smtClean="0"/>
            <a:t>Gallery</a:t>
          </a:r>
          <a:endParaRPr lang="zh-CN" altLang="en-US" dirty="0"/>
        </a:p>
      </dgm:t>
    </dgm:pt>
    <dgm:pt modelId="{42E319E7-6EF3-DA4A-B7A3-3C8243906994}" type="parTrans" cxnId="{B2AE47B4-6097-1346-980B-91950184D41D}">
      <dgm:prSet/>
      <dgm:spPr/>
      <dgm:t>
        <a:bodyPr/>
        <a:lstStyle/>
        <a:p>
          <a:endParaRPr lang="zh-CN" altLang="en-US"/>
        </a:p>
      </dgm:t>
    </dgm:pt>
    <dgm:pt modelId="{567B5DFB-9E0F-CE47-AD44-48A79E954184}" type="sibTrans" cxnId="{B2AE47B4-6097-1346-980B-91950184D41D}">
      <dgm:prSet/>
      <dgm:spPr/>
      <dgm:t>
        <a:bodyPr/>
        <a:lstStyle/>
        <a:p>
          <a:endParaRPr lang="zh-CN" altLang="en-US"/>
        </a:p>
      </dgm:t>
    </dgm:pt>
    <dgm:pt modelId="{BF1B83D0-0894-834E-B863-8532CDBBE058}">
      <dgm:prSet phldrT="[文本]" custT="1"/>
      <dgm:spPr/>
      <dgm:t>
        <a:bodyPr/>
        <a:lstStyle/>
        <a:p>
          <a:r>
            <a:rPr lang="en-US" altLang="zh-CN" sz="1800" dirty="0" smtClean="0"/>
            <a:t>Geometrical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Calculation</a:t>
          </a:r>
          <a:r>
            <a:rPr lang="zh-CN" altLang="en-US" sz="1800" dirty="0" smtClean="0"/>
            <a:t> </a:t>
          </a:r>
          <a:endParaRPr lang="zh-CN" altLang="en-US" sz="1800" dirty="0"/>
        </a:p>
      </dgm:t>
    </dgm:pt>
    <dgm:pt modelId="{40E6D223-5575-3E41-9E69-7707EED494B7}" type="parTrans" cxnId="{EE707AEC-A557-DE4F-B967-BBF9EA97942D}">
      <dgm:prSet/>
      <dgm:spPr/>
      <dgm:t>
        <a:bodyPr/>
        <a:lstStyle/>
        <a:p>
          <a:endParaRPr lang="zh-CN" altLang="en-US"/>
        </a:p>
      </dgm:t>
    </dgm:pt>
    <dgm:pt modelId="{44593DB6-022E-B24B-BC5A-85BF80632701}" type="sibTrans" cxnId="{EE707AEC-A557-DE4F-B967-BBF9EA97942D}">
      <dgm:prSet/>
      <dgm:spPr/>
      <dgm:t>
        <a:bodyPr/>
        <a:lstStyle/>
        <a:p>
          <a:endParaRPr lang="zh-CN" altLang="en-US"/>
        </a:p>
      </dgm:t>
    </dgm:pt>
    <dgm:pt modelId="{08830273-84BA-8946-BF04-D88A819C40B4}">
      <dgm:prSet phldrT="[文本]"/>
      <dgm:spPr/>
      <dgm:t>
        <a:bodyPr/>
        <a:lstStyle/>
        <a:p>
          <a:r>
            <a:rPr lang="en-US" altLang="zh-CN" dirty="0" smtClean="0"/>
            <a:t>Get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ratio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edges</a:t>
          </a:r>
          <a:r>
            <a:rPr lang="zh-CN" altLang="en-US" dirty="0" smtClean="0"/>
            <a:t> </a:t>
          </a:r>
          <a:r>
            <a:rPr lang="en-US" altLang="zh-CN" dirty="0" smtClean="0"/>
            <a:t>&amp;</a:t>
          </a:r>
          <a:r>
            <a:rPr lang="zh-CN" altLang="en-US" dirty="0" smtClean="0"/>
            <a:t> </a:t>
          </a:r>
          <a:r>
            <a:rPr lang="en-US" altLang="zh-CN" dirty="0" smtClean="0"/>
            <a:t>intrinsic</a:t>
          </a:r>
          <a:r>
            <a:rPr lang="zh-CN" altLang="en-US" dirty="0" smtClean="0"/>
            <a:t> </a:t>
          </a:r>
          <a:r>
            <a:rPr lang="en-US" altLang="zh-CN" dirty="0" smtClean="0"/>
            <a:t>matrix</a:t>
          </a:r>
          <a:endParaRPr lang="zh-CN" altLang="en-US" dirty="0"/>
        </a:p>
      </dgm:t>
    </dgm:pt>
    <dgm:pt modelId="{AC23B7E6-165B-254B-B968-E88E0BEA4B6F}" type="parTrans" cxnId="{88BA7765-4DD7-1143-94DC-DA12F8605C65}">
      <dgm:prSet/>
      <dgm:spPr/>
      <dgm:t>
        <a:bodyPr/>
        <a:lstStyle/>
        <a:p>
          <a:endParaRPr lang="zh-CN" altLang="en-US"/>
        </a:p>
      </dgm:t>
    </dgm:pt>
    <dgm:pt modelId="{90C57D75-B170-2C44-AD8B-5A7EA49DBD6B}" type="sibTrans" cxnId="{88BA7765-4DD7-1143-94DC-DA12F8605C65}">
      <dgm:prSet/>
      <dgm:spPr/>
      <dgm:t>
        <a:bodyPr/>
        <a:lstStyle/>
        <a:p>
          <a:endParaRPr lang="zh-CN" altLang="en-US"/>
        </a:p>
      </dgm:t>
    </dgm:pt>
    <dgm:pt modelId="{462F1F2D-43A7-5441-B4CC-7772014922B2}">
      <dgm:prSet phldrT="[文本]" custT="1"/>
      <dgm:spPr/>
      <dgm:t>
        <a:bodyPr/>
        <a:lstStyle/>
        <a:p>
          <a:r>
            <a:rPr lang="en-US" altLang="zh-CN" sz="1800" dirty="0" smtClean="0"/>
            <a:t>3D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model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Display</a:t>
          </a:r>
          <a:endParaRPr lang="zh-CN" altLang="en-US" sz="1800" dirty="0"/>
        </a:p>
      </dgm:t>
    </dgm:pt>
    <dgm:pt modelId="{48AA871F-7DD5-524E-8961-69346EBB585D}" type="parTrans" cxnId="{487FC567-B022-DE47-B0E2-9F8DF80A9CB4}">
      <dgm:prSet/>
      <dgm:spPr/>
      <dgm:t>
        <a:bodyPr/>
        <a:lstStyle/>
        <a:p>
          <a:endParaRPr lang="zh-CN" altLang="en-US"/>
        </a:p>
      </dgm:t>
    </dgm:pt>
    <dgm:pt modelId="{85BA6AE1-32B2-A84E-8441-9AF174B377B7}" type="sibTrans" cxnId="{487FC567-B022-DE47-B0E2-9F8DF80A9CB4}">
      <dgm:prSet/>
      <dgm:spPr/>
      <dgm:t>
        <a:bodyPr/>
        <a:lstStyle/>
        <a:p>
          <a:endParaRPr lang="zh-CN" altLang="en-US"/>
        </a:p>
      </dgm:t>
    </dgm:pt>
    <dgm:pt modelId="{4D77AC72-1D5E-F346-9B89-71E21B47008E}">
      <dgm:prSet phldrT="[文本]"/>
      <dgm:spPr/>
      <dgm:t>
        <a:bodyPr/>
        <a:lstStyle/>
        <a:p>
          <a:r>
            <a:rPr lang="en-US" altLang="zh-CN" dirty="0" smtClean="0"/>
            <a:t>Build</a:t>
          </a:r>
          <a:r>
            <a:rPr lang="zh-CN" altLang="en-US" dirty="0" smtClean="0"/>
            <a:t> </a:t>
          </a:r>
          <a:r>
            <a:rPr lang="en-US" altLang="zh-CN" dirty="0" smtClean="0"/>
            <a:t>3D</a:t>
          </a:r>
          <a:r>
            <a:rPr lang="zh-CN" altLang="en-US" dirty="0" smtClean="0"/>
            <a:t> </a:t>
          </a:r>
          <a:r>
            <a:rPr lang="en-US" altLang="zh-CN" dirty="0" smtClean="0"/>
            <a:t>model</a:t>
          </a:r>
          <a:r>
            <a:rPr lang="zh-CN" altLang="en-US" dirty="0" smtClean="0"/>
            <a:t> </a:t>
          </a:r>
          <a:r>
            <a:rPr lang="en-US" altLang="zh-CN" dirty="0" smtClean="0"/>
            <a:t>&amp;</a:t>
          </a:r>
          <a:r>
            <a:rPr lang="zh-CN" altLang="en-US" dirty="0" smtClean="0"/>
            <a:t> </a:t>
          </a:r>
          <a:r>
            <a:rPr lang="en-US" altLang="zh-CN" dirty="0" smtClean="0"/>
            <a:t>Texture</a:t>
          </a:r>
          <a:r>
            <a:rPr lang="zh-CN" altLang="en-US" dirty="0" smtClean="0"/>
            <a:t> </a:t>
          </a:r>
          <a:r>
            <a:rPr lang="en-US" altLang="zh-CN" dirty="0" smtClean="0"/>
            <a:t>mapping</a:t>
          </a:r>
          <a:endParaRPr lang="zh-CN" altLang="en-US" dirty="0"/>
        </a:p>
      </dgm:t>
    </dgm:pt>
    <dgm:pt modelId="{16FCE1BD-616B-4E4B-9390-1C8107899BA8}" type="parTrans" cxnId="{ACD02233-E0D1-EE4F-BA5D-3E98F8A69E0E}">
      <dgm:prSet/>
      <dgm:spPr/>
      <dgm:t>
        <a:bodyPr/>
        <a:lstStyle/>
        <a:p>
          <a:endParaRPr lang="zh-CN" altLang="en-US"/>
        </a:p>
      </dgm:t>
    </dgm:pt>
    <dgm:pt modelId="{55540281-1FFF-2840-B77B-8A8B5B01B563}" type="sibTrans" cxnId="{ACD02233-E0D1-EE4F-BA5D-3E98F8A69E0E}">
      <dgm:prSet/>
      <dgm:spPr/>
      <dgm:t>
        <a:bodyPr/>
        <a:lstStyle/>
        <a:p>
          <a:endParaRPr lang="zh-CN" altLang="en-US"/>
        </a:p>
      </dgm:t>
    </dgm:pt>
    <dgm:pt modelId="{AEB0CCA0-1A69-EA4A-AAE6-4BF374D1AC15}">
      <dgm:prSet phldrT="[文本]" custT="1"/>
      <dgm:spPr/>
      <dgm:t>
        <a:bodyPr/>
        <a:lstStyle/>
        <a:p>
          <a:r>
            <a:rPr lang="en-US" altLang="zh-CN" sz="1800" dirty="0" smtClean="0"/>
            <a:t>Edge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Recognition</a:t>
          </a:r>
          <a:endParaRPr lang="zh-CN" altLang="en-US" sz="1800" dirty="0"/>
        </a:p>
      </dgm:t>
    </dgm:pt>
    <dgm:pt modelId="{AD2A3076-8897-4540-968C-2682DA2CC688}" type="parTrans" cxnId="{D3DE6A73-095B-9846-BC82-99573BD10562}">
      <dgm:prSet/>
      <dgm:spPr/>
      <dgm:t>
        <a:bodyPr/>
        <a:lstStyle/>
        <a:p>
          <a:endParaRPr lang="zh-CN" altLang="en-US"/>
        </a:p>
      </dgm:t>
    </dgm:pt>
    <dgm:pt modelId="{AF6B1377-822D-604B-AA24-56A8150B11CA}" type="sibTrans" cxnId="{D3DE6A73-095B-9846-BC82-99573BD10562}">
      <dgm:prSet/>
      <dgm:spPr/>
      <dgm:t>
        <a:bodyPr/>
        <a:lstStyle/>
        <a:p>
          <a:endParaRPr lang="zh-CN" altLang="en-US"/>
        </a:p>
      </dgm:t>
    </dgm:pt>
    <dgm:pt modelId="{AF0A24C3-B1E4-0B40-AA2C-AC8C98C1A02F}">
      <dgm:prSet phldrT="[文本]"/>
      <dgm:spPr/>
      <dgm:t>
        <a:bodyPr/>
        <a:lstStyle/>
        <a:p>
          <a:r>
            <a:rPr lang="en-US" altLang="zh-CN" dirty="0" smtClean="0"/>
            <a:t>Automatically</a:t>
          </a:r>
          <a:r>
            <a:rPr lang="zh-CN" altLang="en-US" dirty="0" smtClean="0"/>
            <a:t> </a:t>
          </a:r>
          <a:r>
            <a:rPr lang="en-US" altLang="zh-CN" dirty="0" smtClean="0"/>
            <a:t>/</a:t>
          </a:r>
          <a:r>
            <a:rPr lang="zh-CN" altLang="en-US" dirty="0" smtClean="0"/>
            <a:t> </a:t>
          </a:r>
          <a:r>
            <a:rPr lang="en-US" altLang="zh-CN" dirty="0" smtClean="0"/>
            <a:t>Manually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0D64ED4C-B0B5-BB4F-9CB7-A1417C8F58DC}" type="parTrans" cxnId="{534F2709-C754-064B-A6D5-4F0E8EBCC308}">
      <dgm:prSet/>
      <dgm:spPr/>
      <dgm:t>
        <a:bodyPr/>
        <a:lstStyle/>
        <a:p>
          <a:endParaRPr lang="zh-CN" altLang="en-US"/>
        </a:p>
      </dgm:t>
    </dgm:pt>
    <dgm:pt modelId="{202E63A9-ABE9-A84C-8863-F878E9DE2E92}" type="sibTrans" cxnId="{534F2709-C754-064B-A6D5-4F0E8EBCC308}">
      <dgm:prSet/>
      <dgm:spPr/>
      <dgm:t>
        <a:bodyPr/>
        <a:lstStyle/>
        <a:p>
          <a:endParaRPr lang="zh-CN" altLang="en-US"/>
        </a:p>
      </dgm:t>
    </dgm:pt>
    <dgm:pt modelId="{08BEFFE3-B21C-4A41-B5B6-37113B929B1C}" type="pres">
      <dgm:prSet presAssocID="{5A599E2D-D125-AA43-A705-FE729DB5D5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F5544CE-3D1A-AB40-83F0-3481CD3380DD}" type="pres">
      <dgm:prSet presAssocID="{462F1F2D-43A7-5441-B4CC-7772014922B2}" presName="boxAndChildren" presStyleCnt="0"/>
      <dgm:spPr/>
    </dgm:pt>
    <dgm:pt modelId="{C97F6E56-1C15-1C49-A830-9A13653F45A8}" type="pres">
      <dgm:prSet presAssocID="{462F1F2D-43A7-5441-B4CC-7772014922B2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EE10F3BE-C52B-C24D-A617-5CC7F5C8E648}" type="pres">
      <dgm:prSet presAssocID="{462F1F2D-43A7-5441-B4CC-7772014922B2}" presName="entireBox" presStyleLbl="node1" presStyleIdx="0" presStyleCnt="4"/>
      <dgm:spPr/>
      <dgm:t>
        <a:bodyPr/>
        <a:lstStyle/>
        <a:p>
          <a:endParaRPr lang="zh-CN" altLang="en-US"/>
        </a:p>
      </dgm:t>
    </dgm:pt>
    <dgm:pt modelId="{976B6337-B4AD-DF4C-84ED-9FAD72D09A77}" type="pres">
      <dgm:prSet presAssocID="{462F1F2D-43A7-5441-B4CC-7772014922B2}" presName="descendantBox" presStyleCnt="0"/>
      <dgm:spPr/>
    </dgm:pt>
    <dgm:pt modelId="{E986861C-1493-BB4E-9C7B-F9884A30BDEF}" type="pres">
      <dgm:prSet presAssocID="{4D77AC72-1D5E-F346-9B89-71E21B47008E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8AEA9-55E1-1B4F-A057-341C48BABE87}" type="pres">
      <dgm:prSet presAssocID="{44593DB6-022E-B24B-BC5A-85BF80632701}" presName="sp" presStyleCnt="0"/>
      <dgm:spPr/>
    </dgm:pt>
    <dgm:pt modelId="{246EE80D-F3C5-5D4F-8B68-3E4E16FD7ED5}" type="pres">
      <dgm:prSet presAssocID="{BF1B83D0-0894-834E-B863-8532CDBBE058}" presName="arrowAndChildren" presStyleCnt="0"/>
      <dgm:spPr/>
    </dgm:pt>
    <dgm:pt modelId="{D78C406D-BAAA-214F-8ACB-85A0CCD301C6}" type="pres">
      <dgm:prSet presAssocID="{BF1B83D0-0894-834E-B863-8532CDBBE058}" presName="parentTextArrow" presStyleLbl="node1" presStyleIdx="0" presStyleCnt="4"/>
      <dgm:spPr/>
      <dgm:t>
        <a:bodyPr/>
        <a:lstStyle/>
        <a:p>
          <a:endParaRPr lang="zh-CN" altLang="en-US"/>
        </a:p>
      </dgm:t>
    </dgm:pt>
    <dgm:pt modelId="{91F0FDCF-A7F6-1E4E-A28F-F2CB085518E1}" type="pres">
      <dgm:prSet presAssocID="{BF1B83D0-0894-834E-B863-8532CDBBE058}" presName="arrow" presStyleLbl="node1" presStyleIdx="1" presStyleCnt="4"/>
      <dgm:spPr/>
      <dgm:t>
        <a:bodyPr/>
        <a:lstStyle/>
        <a:p>
          <a:endParaRPr lang="zh-CN" altLang="en-US"/>
        </a:p>
      </dgm:t>
    </dgm:pt>
    <dgm:pt modelId="{A28D46B6-ECCE-2546-8F8C-2318B888796B}" type="pres">
      <dgm:prSet presAssocID="{BF1B83D0-0894-834E-B863-8532CDBBE058}" presName="descendantArrow" presStyleCnt="0"/>
      <dgm:spPr/>
    </dgm:pt>
    <dgm:pt modelId="{BB1EA6B7-3BAC-2B4A-990B-5768B3279C57}" type="pres">
      <dgm:prSet presAssocID="{08830273-84BA-8946-BF04-D88A819C40B4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825EE-4D36-E547-B3DC-CE58F78BA12F}" type="pres">
      <dgm:prSet presAssocID="{AF6B1377-822D-604B-AA24-56A8150B11CA}" presName="sp" presStyleCnt="0"/>
      <dgm:spPr/>
    </dgm:pt>
    <dgm:pt modelId="{FD3225A9-C5A5-7B4C-80F3-C793318C4AC0}" type="pres">
      <dgm:prSet presAssocID="{AEB0CCA0-1A69-EA4A-AAE6-4BF374D1AC15}" presName="arrowAndChildren" presStyleCnt="0"/>
      <dgm:spPr/>
    </dgm:pt>
    <dgm:pt modelId="{A45D333A-6FEC-3D41-B289-80E144E3F5E9}" type="pres">
      <dgm:prSet presAssocID="{AEB0CCA0-1A69-EA4A-AAE6-4BF374D1AC15}" presName="parentTextArrow" presStyleLbl="node1" presStyleIdx="1" presStyleCnt="4" custLinFactNeighborX="-9421" custLinFactNeighborY="-38197"/>
      <dgm:spPr/>
      <dgm:t>
        <a:bodyPr/>
        <a:lstStyle/>
        <a:p>
          <a:endParaRPr lang="zh-CN" altLang="en-US"/>
        </a:p>
      </dgm:t>
    </dgm:pt>
    <dgm:pt modelId="{12C3A543-E826-2247-B68A-BDD79AB007AA}" type="pres">
      <dgm:prSet presAssocID="{AEB0CCA0-1A69-EA4A-AAE6-4BF374D1AC15}" presName="arrow" presStyleLbl="node1" presStyleIdx="2" presStyleCnt="4"/>
      <dgm:spPr/>
      <dgm:t>
        <a:bodyPr/>
        <a:lstStyle/>
        <a:p>
          <a:endParaRPr lang="zh-CN" altLang="en-US"/>
        </a:p>
      </dgm:t>
    </dgm:pt>
    <dgm:pt modelId="{EEFD23DC-0FC5-754F-B3D0-14782320DE82}" type="pres">
      <dgm:prSet presAssocID="{AEB0CCA0-1A69-EA4A-AAE6-4BF374D1AC15}" presName="descendantArrow" presStyleCnt="0"/>
      <dgm:spPr/>
    </dgm:pt>
    <dgm:pt modelId="{1A395650-CEF0-5E4B-8848-65521B34440A}" type="pres">
      <dgm:prSet presAssocID="{AF0A24C3-B1E4-0B40-AA2C-AC8C98C1A02F}" presName="childTextArrow" presStyleLbl="fgAccFollowNode1" presStyleIdx="2" presStyleCnt="4" custLinFactNeighborX="-281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4DB824-F9AC-1C41-AC2F-0657FA064F01}" type="pres">
      <dgm:prSet presAssocID="{61C0D9D5-6336-DB49-810E-F3A8317E033A}" presName="sp" presStyleCnt="0"/>
      <dgm:spPr/>
    </dgm:pt>
    <dgm:pt modelId="{6467193F-BB4A-BF47-BCBD-A1293671BFAF}" type="pres">
      <dgm:prSet presAssocID="{E0F1480A-8295-724D-ADBE-28EE34FA6354}" presName="arrowAndChildren" presStyleCnt="0"/>
      <dgm:spPr/>
    </dgm:pt>
    <dgm:pt modelId="{D12F49DF-0B3A-A940-94A3-EEB65AAFCD2A}" type="pres">
      <dgm:prSet presAssocID="{E0F1480A-8295-724D-ADBE-28EE34FA6354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CDCB5A24-57CD-F349-BE66-970E1B10B439}" type="pres">
      <dgm:prSet presAssocID="{E0F1480A-8295-724D-ADBE-28EE34FA6354}" presName="arrow" presStyleLbl="node1" presStyleIdx="3" presStyleCnt="4" custLinFactNeighborX="-8120" custLinFactNeighborY="-221"/>
      <dgm:spPr/>
      <dgm:t>
        <a:bodyPr/>
        <a:lstStyle/>
        <a:p>
          <a:endParaRPr lang="zh-CN" altLang="en-US"/>
        </a:p>
      </dgm:t>
    </dgm:pt>
    <dgm:pt modelId="{F6266E92-7157-3D4B-85CF-925D5D71C28B}" type="pres">
      <dgm:prSet presAssocID="{E0F1480A-8295-724D-ADBE-28EE34FA6354}" presName="descendantArrow" presStyleCnt="0"/>
      <dgm:spPr/>
    </dgm:pt>
    <dgm:pt modelId="{DE50CE0B-7E7D-2944-B714-E6CBFE7AEE46}" type="pres">
      <dgm:prSet presAssocID="{435F2854-2A8A-B94A-B4AA-F40D4ADF9F89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A2ADB8-1149-4545-9FBE-57B0EE7295B2}" type="presOf" srcId="{BF1B83D0-0894-834E-B863-8532CDBBE058}" destId="{D78C406D-BAAA-214F-8ACB-85A0CCD301C6}" srcOrd="0" destOrd="0" presId="urn:microsoft.com/office/officeart/2005/8/layout/process4"/>
    <dgm:cxn modelId="{D162EF2B-61E3-4796-B0C7-2ED7AEC6147D}" type="presOf" srcId="{462F1F2D-43A7-5441-B4CC-7772014922B2}" destId="{C97F6E56-1C15-1C49-A830-9A13653F45A8}" srcOrd="0" destOrd="0" presId="urn:microsoft.com/office/officeart/2005/8/layout/process4"/>
    <dgm:cxn modelId="{A096A984-0F0F-48DB-8869-D81C45BC2566}" type="presOf" srcId="{E0F1480A-8295-724D-ADBE-28EE34FA6354}" destId="{D12F49DF-0B3A-A940-94A3-EEB65AAFCD2A}" srcOrd="0" destOrd="0" presId="urn:microsoft.com/office/officeart/2005/8/layout/process4"/>
    <dgm:cxn modelId="{B2AE47B4-6097-1346-980B-91950184D41D}" srcId="{E0F1480A-8295-724D-ADBE-28EE34FA6354}" destId="{435F2854-2A8A-B94A-B4AA-F40D4ADF9F89}" srcOrd="0" destOrd="0" parTransId="{42E319E7-6EF3-DA4A-B7A3-3C8243906994}" sibTransId="{567B5DFB-9E0F-CE47-AD44-48A79E954184}"/>
    <dgm:cxn modelId="{EE707AEC-A557-DE4F-B967-BBF9EA97942D}" srcId="{5A599E2D-D125-AA43-A705-FE729DB5D5B5}" destId="{BF1B83D0-0894-834E-B863-8532CDBBE058}" srcOrd="2" destOrd="0" parTransId="{40E6D223-5575-3E41-9E69-7707EED494B7}" sibTransId="{44593DB6-022E-B24B-BC5A-85BF80632701}"/>
    <dgm:cxn modelId="{88BA7765-4DD7-1143-94DC-DA12F8605C65}" srcId="{BF1B83D0-0894-834E-B863-8532CDBBE058}" destId="{08830273-84BA-8946-BF04-D88A819C40B4}" srcOrd="0" destOrd="0" parTransId="{AC23B7E6-165B-254B-B968-E88E0BEA4B6F}" sibTransId="{90C57D75-B170-2C44-AD8B-5A7EA49DBD6B}"/>
    <dgm:cxn modelId="{FD165C97-290D-4898-BB89-71F3F7F50297}" type="presOf" srcId="{5A599E2D-D125-AA43-A705-FE729DB5D5B5}" destId="{08BEFFE3-B21C-4A41-B5B6-37113B929B1C}" srcOrd="0" destOrd="0" presId="urn:microsoft.com/office/officeart/2005/8/layout/process4"/>
    <dgm:cxn modelId="{C653FACA-A789-43F6-BCF4-104963EA5A38}" type="presOf" srcId="{435F2854-2A8A-B94A-B4AA-F40D4ADF9F89}" destId="{DE50CE0B-7E7D-2944-B714-E6CBFE7AEE46}" srcOrd="0" destOrd="0" presId="urn:microsoft.com/office/officeart/2005/8/layout/process4"/>
    <dgm:cxn modelId="{D3DE6A73-095B-9846-BC82-99573BD10562}" srcId="{5A599E2D-D125-AA43-A705-FE729DB5D5B5}" destId="{AEB0CCA0-1A69-EA4A-AAE6-4BF374D1AC15}" srcOrd="1" destOrd="0" parTransId="{AD2A3076-8897-4540-968C-2682DA2CC688}" sibTransId="{AF6B1377-822D-604B-AA24-56A8150B11CA}"/>
    <dgm:cxn modelId="{3DB13246-7FCB-44C9-B89B-80EA1FCF5371}" type="presOf" srcId="{BF1B83D0-0894-834E-B863-8532CDBBE058}" destId="{91F0FDCF-A7F6-1E4E-A28F-F2CB085518E1}" srcOrd="1" destOrd="0" presId="urn:microsoft.com/office/officeart/2005/8/layout/process4"/>
    <dgm:cxn modelId="{BE4FAE77-903A-4DFD-93C0-A8984CA5AA9A}" type="presOf" srcId="{E0F1480A-8295-724D-ADBE-28EE34FA6354}" destId="{CDCB5A24-57CD-F349-BE66-970E1B10B439}" srcOrd="1" destOrd="0" presId="urn:microsoft.com/office/officeart/2005/8/layout/process4"/>
    <dgm:cxn modelId="{ACD02233-E0D1-EE4F-BA5D-3E98F8A69E0E}" srcId="{462F1F2D-43A7-5441-B4CC-7772014922B2}" destId="{4D77AC72-1D5E-F346-9B89-71E21B47008E}" srcOrd="0" destOrd="0" parTransId="{16FCE1BD-616B-4E4B-9390-1C8107899BA8}" sibTransId="{55540281-1FFF-2840-B77B-8A8B5B01B563}"/>
    <dgm:cxn modelId="{1497AF89-17C3-4193-B531-43CE6E830642}" type="presOf" srcId="{AEB0CCA0-1A69-EA4A-AAE6-4BF374D1AC15}" destId="{12C3A543-E826-2247-B68A-BDD79AB007AA}" srcOrd="1" destOrd="0" presId="urn:microsoft.com/office/officeart/2005/8/layout/process4"/>
    <dgm:cxn modelId="{B9DFED30-1043-4A8E-AFDA-0167D1A8A7B2}" type="presOf" srcId="{08830273-84BA-8946-BF04-D88A819C40B4}" destId="{BB1EA6B7-3BAC-2B4A-990B-5768B3279C57}" srcOrd="0" destOrd="0" presId="urn:microsoft.com/office/officeart/2005/8/layout/process4"/>
    <dgm:cxn modelId="{BDF3BC58-ACAF-0A46-8D50-D53BCE922104}" srcId="{5A599E2D-D125-AA43-A705-FE729DB5D5B5}" destId="{E0F1480A-8295-724D-ADBE-28EE34FA6354}" srcOrd="0" destOrd="0" parTransId="{9ED597E0-54A5-F048-853B-C5F8B814E246}" sibTransId="{61C0D9D5-6336-DB49-810E-F3A8317E033A}"/>
    <dgm:cxn modelId="{C91E41D5-2B17-436A-921F-D61B158AA615}" type="presOf" srcId="{AEB0CCA0-1A69-EA4A-AAE6-4BF374D1AC15}" destId="{A45D333A-6FEC-3D41-B289-80E144E3F5E9}" srcOrd="0" destOrd="0" presId="urn:microsoft.com/office/officeart/2005/8/layout/process4"/>
    <dgm:cxn modelId="{534F2709-C754-064B-A6D5-4F0E8EBCC308}" srcId="{AEB0CCA0-1A69-EA4A-AAE6-4BF374D1AC15}" destId="{AF0A24C3-B1E4-0B40-AA2C-AC8C98C1A02F}" srcOrd="0" destOrd="0" parTransId="{0D64ED4C-B0B5-BB4F-9CB7-A1417C8F58DC}" sibTransId="{202E63A9-ABE9-A84C-8863-F878E9DE2E92}"/>
    <dgm:cxn modelId="{280B74F8-AB81-4FD9-9ACE-67B81EFBA006}" type="presOf" srcId="{4D77AC72-1D5E-F346-9B89-71E21B47008E}" destId="{E986861C-1493-BB4E-9C7B-F9884A30BDEF}" srcOrd="0" destOrd="0" presId="urn:microsoft.com/office/officeart/2005/8/layout/process4"/>
    <dgm:cxn modelId="{B2E10163-56BB-402F-A80B-E72261538088}" type="presOf" srcId="{AF0A24C3-B1E4-0B40-AA2C-AC8C98C1A02F}" destId="{1A395650-CEF0-5E4B-8848-65521B34440A}" srcOrd="0" destOrd="0" presId="urn:microsoft.com/office/officeart/2005/8/layout/process4"/>
    <dgm:cxn modelId="{487FC567-B022-DE47-B0E2-9F8DF80A9CB4}" srcId="{5A599E2D-D125-AA43-A705-FE729DB5D5B5}" destId="{462F1F2D-43A7-5441-B4CC-7772014922B2}" srcOrd="3" destOrd="0" parTransId="{48AA871F-7DD5-524E-8961-69346EBB585D}" sibTransId="{85BA6AE1-32B2-A84E-8441-9AF174B377B7}"/>
    <dgm:cxn modelId="{7805026D-B5C0-4391-8D13-B4C428E5883F}" type="presOf" srcId="{462F1F2D-43A7-5441-B4CC-7772014922B2}" destId="{EE10F3BE-C52B-C24D-A617-5CC7F5C8E648}" srcOrd="1" destOrd="0" presId="urn:microsoft.com/office/officeart/2005/8/layout/process4"/>
    <dgm:cxn modelId="{C9ACA97A-D7C8-440D-82BC-C8693505AD29}" type="presParOf" srcId="{08BEFFE3-B21C-4A41-B5B6-37113B929B1C}" destId="{BF5544CE-3D1A-AB40-83F0-3481CD3380DD}" srcOrd="0" destOrd="0" presId="urn:microsoft.com/office/officeart/2005/8/layout/process4"/>
    <dgm:cxn modelId="{BA711BCF-E56D-4201-AFE3-02AACFFC4D38}" type="presParOf" srcId="{BF5544CE-3D1A-AB40-83F0-3481CD3380DD}" destId="{C97F6E56-1C15-1C49-A830-9A13653F45A8}" srcOrd="0" destOrd="0" presId="urn:microsoft.com/office/officeart/2005/8/layout/process4"/>
    <dgm:cxn modelId="{A5CF8C30-F8C3-492B-9E0E-3787E082D11F}" type="presParOf" srcId="{BF5544CE-3D1A-AB40-83F0-3481CD3380DD}" destId="{EE10F3BE-C52B-C24D-A617-5CC7F5C8E648}" srcOrd="1" destOrd="0" presId="urn:microsoft.com/office/officeart/2005/8/layout/process4"/>
    <dgm:cxn modelId="{C25E00A8-5DB0-49BD-8CFC-BF6AC258CC2E}" type="presParOf" srcId="{BF5544CE-3D1A-AB40-83F0-3481CD3380DD}" destId="{976B6337-B4AD-DF4C-84ED-9FAD72D09A77}" srcOrd="2" destOrd="0" presId="urn:microsoft.com/office/officeart/2005/8/layout/process4"/>
    <dgm:cxn modelId="{6072B83E-9C1B-40C3-93C3-03106A952011}" type="presParOf" srcId="{976B6337-B4AD-DF4C-84ED-9FAD72D09A77}" destId="{E986861C-1493-BB4E-9C7B-F9884A30BDEF}" srcOrd="0" destOrd="0" presId="urn:microsoft.com/office/officeart/2005/8/layout/process4"/>
    <dgm:cxn modelId="{BF19047F-B0AF-4847-8FC6-E5074384C4F0}" type="presParOf" srcId="{08BEFFE3-B21C-4A41-B5B6-37113B929B1C}" destId="{6978AEA9-55E1-1B4F-A057-341C48BABE87}" srcOrd="1" destOrd="0" presId="urn:microsoft.com/office/officeart/2005/8/layout/process4"/>
    <dgm:cxn modelId="{FF0A30F2-D511-40D8-ACED-138F37E6E344}" type="presParOf" srcId="{08BEFFE3-B21C-4A41-B5B6-37113B929B1C}" destId="{246EE80D-F3C5-5D4F-8B68-3E4E16FD7ED5}" srcOrd="2" destOrd="0" presId="urn:microsoft.com/office/officeart/2005/8/layout/process4"/>
    <dgm:cxn modelId="{D74B8D22-AE96-4490-901E-005D9994D0BF}" type="presParOf" srcId="{246EE80D-F3C5-5D4F-8B68-3E4E16FD7ED5}" destId="{D78C406D-BAAA-214F-8ACB-85A0CCD301C6}" srcOrd="0" destOrd="0" presId="urn:microsoft.com/office/officeart/2005/8/layout/process4"/>
    <dgm:cxn modelId="{4424DFA6-2491-444A-8E4C-092CF1FAD987}" type="presParOf" srcId="{246EE80D-F3C5-5D4F-8B68-3E4E16FD7ED5}" destId="{91F0FDCF-A7F6-1E4E-A28F-F2CB085518E1}" srcOrd="1" destOrd="0" presId="urn:microsoft.com/office/officeart/2005/8/layout/process4"/>
    <dgm:cxn modelId="{0463EB73-DDB6-45B4-8930-A0792DBC4909}" type="presParOf" srcId="{246EE80D-F3C5-5D4F-8B68-3E4E16FD7ED5}" destId="{A28D46B6-ECCE-2546-8F8C-2318B888796B}" srcOrd="2" destOrd="0" presId="urn:microsoft.com/office/officeart/2005/8/layout/process4"/>
    <dgm:cxn modelId="{9C6CF7DD-3CDF-4FE8-BFAA-86B915B48A43}" type="presParOf" srcId="{A28D46B6-ECCE-2546-8F8C-2318B888796B}" destId="{BB1EA6B7-3BAC-2B4A-990B-5768B3279C57}" srcOrd="0" destOrd="0" presId="urn:microsoft.com/office/officeart/2005/8/layout/process4"/>
    <dgm:cxn modelId="{63612570-3449-4A76-867C-A92331D0C8A8}" type="presParOf" srcId="{08BEFFE3-B21C-4A41-B5B6-37113B929B1C}" destId="{391825EE-4D36-E547-B3DC-CE58F78BA12F}" srcOrd="3" destOrd="0" presId="urn:microsoft.com/office/officeart/2005/8/layout/process4"/>
    <dgm:cxn modelId="{0C335D02-E62F-46EE-976A-98BF5C02284C}" type="presParOf" srcId="{08BEFFE3-B21C-4A41-B5B6-37113B929B1C}" destId="{FD3225A9-C5A5-7B4C-80F3-C793318C4AC0}" srcOrd="4" destOrd="0" presId="urn:microsoft.com/office/officeart/2005/8/layout/process4"/>
    <dgm:cxn modelId="{48706F25-828C-4873-B139-8C5F5D296BD6}" type="presParOf" srcId="{FD3225A9-C5A5-7B4C-80F3-C793318C4AC0}" destId="{A45D333A-6FEC-3D41-B289-80E144E3F5E9}" srcOrd="0" destOrd="0" presId="urn:microsoft.com/office/officeart/2005/8/layout/process4"/>
    <dgm:cxn modelId="{D3032945-F017-43E6-AF6F-08EA4792D668}" type="presParOf" srcId="{FD3225A9-C5A5-7B4C-80F3-C793318C4AC0}" destId="{12C3A543-E826-2247-B68A-BDD79AB007AA}" srcOrd="1" destOrd="0" presId="urn:microsoft.com/office/officeart/2005/8/layout/process4"/>
    <dgm:cxn modelId="{3CC5DACC-7E20-4848-86F6-F6DCE1C4A84A}" type="presParOf" srcId="{FD3225A9-C5A5-7B4C-80F3-C793318C4AC0}" destId="{EEFD23DC-0FC5-754F-B3D0-14782320DE82}" srcOrd="2" destOrd="0" presId="urn:microsoft.com/office/officeart/2005/8/layout/process4"/>
    <dgm:cxn modelId="{E80048DA-7C54-48D0-9A7C-8BE2009783AD}" type="presParOf" srcId="{EEFD23DC-0FC5-754F-B3D0-14782320DE82}" destId="{1A395650-CEF0-5E4B-8848-65521B34440A}" srcOrd="0" destOrd="0" presId="urn:microsoft.com/office/officeart/2005/8/layout/process4"/>
    <dgm:cxn modelId="{A6B95F9B-9B43-4A58-8249-EBFC90A18752}" type="presParOf" srcId="{08BEFFE3-B21C-4A41-B5B6-37113B929B1C}" destId="{7E4DB824-F9AC-1C41-AC2F-0657FA064F01}" srcOrd="5" destOrd="0" presId="urn:microsoft.com/office/officeart/2005/8/layout/process4"/>
    <dgm:cxn modelId="{7525F6B2-439C-40A4-B7F4-DB93A37CD411}" type="presParOf" srcId="{08BEFFE3-B21C-4A41-B5B6-37113B929B1C}" destId="{6467193F-BB4A-BF47-BCBD-A1293671BFAF}" srcOrd="6" destOrd="0" presId="urn:microsoft.com/office/officeart/2005/8/layout/process4"/>
    <dgm:cxn modelId="{3066AA73-1ACC-4122-B3C4-C5868DB3E257}" type="presParOf" srcId="{6467193F-BB4A-BF47-BCBD-A1293671BFAF}" destId="{D12F49DF-0B3A-A940-94A3-EEB65AAFCD2A}" srcOrd="0" destOrd="0" presId="urn:microsoft.com/office/officeart/2005/8/layout/process4"/>
    <dgm:cxn modelId="{130B058D-9B94-4CB1-A011-DCA76045F0D8}" type="presParOf" srcId="{6467193F-BB4A-BF47-BCBD-A1293671BFAF}" destId="{CDCB5A24-57CD-F349-BE66-970E1B10B439}" srcOrd="1" destOrd="0" presId="urn:microsoft.com/office/officeart/2005/8/layout/process4"/>
    <dgm:cxn modelId="{EE108D23-5554-4A7F-99A0-4EAB7B0A8A57}" type="presParOf" srcId="{6467193F-BB4A-BF47-BCBD-A1293671BFAF}" destId="{F6266E92-7157-3D4B-85CF-925D5D71C28B}" srcOrd="2" destOrd="0" presId="urn:microsoft.com/office/officeart/2005/8/layout/process4"/>
    <dgm:cxn modelId="{B84A4C5B-8C89-450D-8F50-DC7D6A88CAEB}" type="presParOf" srcId="{F6266E92-7157-3D4B-85CF-925D5D71C28B}" destId="{DE50CE0B-7E7D-2944-B714-E6CBFE7AEE4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599E2D-D125-AA43-A705-FE729DB5D5B5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0F1480A-8295-724D-ADBE-28EE34FA6354}">
      <dgm:prSet phldrT="[文本]" custT="1"/>
      <dgm:spPr/>
      <dgm:t>
        <a:bodyPr/>
        <a:lstStyle/>
        <a:p>
          <a:r>
            <a:rPr lang="en-US" altLang="zh-CN" sz="1800" dirty="0" smtClean="0"/>
            <a:t>Input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Image</a:t>
          </a:r>
          <a:endParaRPr lang="zh-CN" altLang="en-US" sz="1800" dirty="0"/>
        </a:p>
      </dgm:t>
    </dgm:pt>
    <dgm:pt modelId="{9ED597E0-54A5-F048-853B-C5F8B814E246}" type="parTrans" cxnId="{BDF3BC58-ACAF-0A46-8D50-D53BCE922104}">
      <dgm:prSet/>
      <dgm:spPr/>
      <dgm:t>
        <a:bodyPr/>
        <a:lstStyle/>
        <a:p>
          <a:endParaRPr lang="zh-CN" altLang="en-US"/>
        </a:p>
      </dgm:t>
    </dgm:pt>
    <dgm:pt modelId="{61C0D9D5-6336-DB49-810E-F3A8317E033A}" type="sibTrans" cxnId="{BDF3BC58-ACAF-0A46-8D50-D53BCE922104}">
      <dgm:prSet/>
      <dgm:spPr/>
      <dgm:t>
        <a:bodyPr/>
        <a:lstStyle/>
        <a:p>
          <a:endParaRPr lang="zh-CN" altLang="en-US"/>
        </a:p>
      </dgm:t>
    </dgm:pt>
    <dgm:pt modelId="{435F2854-2A8A-B94A-B4AA-F40D4ADF9F89}">
      <dgm:prSet phldrT="[文本]"/>
      <dgm:spPr/>
      <dgm:t>
        <a:bodyPr/>
        <a:lstStyle/>
        <a:p>
          <a:r>
            <a:rPr lang="en-US" altLang="zh-CN" dirty="0" smtClean="0"/>
            <a:t>Camera</a:t>
          </a:r>
          <a:r>
            <a:rPr lang="zh-CN" altLang="en-US" dirty="0" smtClean="0"/>
            <a:t> </a:t>
          </a:r>
          <a:r>
            <a:rPr lang="en-US" altLang="zh-CN" dirty="0" smtClean="0"/>
            <a:t>(Adjust</a:t>
          </a:r>
          <a:r>
            <a:rPr lang="zh-CN" altLang="en-US" dirty="0" smtClean="0"/>
            <a:t> </a:t>
          </a:r>
          <a:r>
            <a:rPr lang="en-US" altLang="zh-CN" dirty="0" smtClean="0"/>
            <a:t>Threshold)</a:t>
          </a:r>
          <a:r>
            <a:rPr lang="zh-CN" altLang="en-US" dirty="0" smtClean="0"/>
            <a:t> </a:t>
          </a:r>
          <a:r>
            <a:rPr lang="en-US" altLang="zh-CN" dirty="0" smtClean="0"/>
            <a:t>/</a:t>
          </a:r>
          <a:r>
            <a:rPr lang="zh-CN" altLang="en-US" dirty="0" smtClean="0"/>
            <a:t> </a:t>
          </a:r>
          <a:r>
            <a:rPr lang="en-US" altLang="zh-CN" dirty="0" smtClean="0"/>
            <a:t>Gallery</a:t>
          </a:r>
          <a:endParaRPr lang="zh-CN" altLang="en-US" dirty="0"/>
        </a:p>
      </dgm:t>
    </dgm:pt>
    <dgm:pt modelId="{42E319E7-6EF3-DA4A-B7A3-3C8243906994}" type="parTrans" cxnId="{B2AE47B4-6097-1346-980B-91950184D41D}">
      <dgm:prSet/>
      <dgm:spPr/>
      <dgm:t>
        <a:bodyPr/>
        <a:lstStyle/>
        <a:p>
          <a:endParaRPr lang="zh-CN" altLang="en-US"/>
        </a:p>
      </dgm:t>
    </dgm:pt>
    <dgm:pt modelId="{567B5DFB-9E0F-CE47-AD44-48A79E954184}" type="sibTrans" cxnId="{B2AE47B4-6097-1346-980B-91950184D41D}">
      <dgm:prSet/>
      <dgm:spPr/>
      <dgm:t>
        <a:bodyPr/>
        <a:lstStyle/>
        <a:p>
          <a:endParaRPr lang="zh-CN" altLang="en-US"/>
        </a:p>
      </dgm:t>
    </dgm:pt>
    <dgm:pt modelId="{BF1B83D0-0894-834E-B863-8532CDBBE058}">
      <dgm:prSet phldrT="[文本]" custT="1"/>
      <dgm:spPr/>
      <dgm:t>
        <a:bodyPr/>
        <a:lstStyle/>
        <a:p>
          <a:r>
            <a:rPr lang="en-US" altLang="zh-CN" sz="1800" dirty="0" smtClean="0"/>
            <a:t>Geometrical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Calculation</a:t>
          </a:r>
          <a:r>
            <a:rPr lang="zh-CN" altLang="en-US" sz="1800" dirty="0" smtClean="0"/>
            <a:t> </a:t>
          </a:r>
          <a:endParaRPr lang="zh-CN" altLang="en-US" sz="1800" dirty="0"/>
        </a:p>
      </dgm:t>
    </dgm:pt>
    <dgm:pt modelId="{40E6D223-5575-3E41-9E69-7707EED494B7}" type="parTrans" cxnId="{EE707AEC-A557-DE4F-B967-BBF9EA97942D}">
      <dgm:prSet/>
      <dgm:spPr/>
      <dgm:t>
        <a:bodyPr/>
        <a:lstStyle/>
        <a:p>
          <a:endParaRPr lang="zh-CN" altLang="en-US"/>
        </a:p>
      </dgm:t>
    </dgm:pt>
    <dgm:pt modelId="{44593DB6-022E-B24B-BC5A-85BF80632701}" type="sibTrans" cxnId="{EE707AEC-A557-DE4F-B967-BBF9EA97942D}">
      <dgm:prSet/>
      <dgm:spPr/>
      <dgm:t>
        <a:bodyPr/>
        <a:lstStyle/>
        <a:p>
          <a:endParaRPr lang="zh-CN" altLang="en-US"/>
        </a:p>
      </dgm:t>
    </dgm:pt>
    <dgm:pt modelId="{08830273-84BA-8946-BF04-D88A819C40B4}">
      <dgm:prSet phldrT="[文本]"/>
      <dgm:spPr/>
      <dgm:t>
        <a:bodyPr/>
        <a:lstStyle/>
        <a:p>
          <a:r>
            <a:rPr lang="en-US" altLang="zh-CN" dirty="0" smtClean="0"/>
            <a:t>Get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ratio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edges</a:t>
          </a:r>
          <a:r>
            <a:rPr lang="zh-CN" altLang="en-US" dirty="0" smtClean="0"/>
            <a:t> </a:t>
          </a:r>
          <a:r>
            <a:rPr lang="en-US" altLang="zh-CN" dirty="0" smtClean="0"/>
            <a:t>&amp;</a:t>
          </a:r>
          <a:r>
            <a:rPr lang="zh-CN" altLang="en-US" dirty="0" smtClean="0"/>
            <a:t> </a:t>
          </a:r>
          <a:r>
            <a:rPr lang="en-US" altLang="zh-CN" dirty="0" smtClean="0"/>
            <a:t>intrinsic</a:t>
          </a:r>
          <a:r>
            <a:rPr lang="zh-CN" altLang="en-US" dirty="0" smtClean="0"/>
            <a:t> </a:t>
          </a:r>
          <a:r>
            <a:rPr lang="en-US" altLang="zh-CN" dirty="0" smtClean="0"/>
            <a:t>matrix</a:t>
          </a:r>
          <a:endParaRPr lang="zh-CN" altLang="en-US" dirty="0"/>
        </a:p>
      </dgm:t>
    </dgm:pt>
    <dgm:pt modelId="{AC23B7E6-165B-254B-B968-E88E0BEA4B6F}" type="parTrans" cxnId="{88BA7765-4DD7-1143-94DC-DA12F8605C65}">
      <dgm:prSet/>
      <dgm:spPr/>
      <dgm:t>
        <a:bodyPr/>
        <a:lstStyle/>
        <a:p>
          <a:endParaRPr lang="zh-CN" altLang="en-US"/>
        </a:p>
      </dgm:t>
    </dgm:pt>
    <dgm:pt modelId="{90C57D75-B170-2C44-AD8B-5A7EA49DBD6B}" type="sibTrans" cxnId="{88BA7765-4DD7-1143-94DC-DA12F8605C65}">
      <dgm:prSet/>
      <dgm:spPr/>
      <dgm:t>
        <a:bodyPr/>
        <a:lstStyle/>
        <a:p>
          <a:endParaRPr lang="zh-CN" altLang="en-US"/>
        </a:p>
      </dgm:t>
    </dgm:pt>
    <dgm:pt modelId="{462F1F2D-43A7-5441-B4CC-7772014922B2}">
      <dgm:prSet phldrT="[文本]" custT="1"/>
      <dgm:spPr/>
      <dgm:t>
        <a:bodyPr/>
        <a:lstStyle/>
        <a:p>
          <a:r>
            <a:rPr lang="en-US" altLang="zh-CN" sz="1800" dirty="0" smtClean="0"/>
            <a:t>3D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model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Display</a:t>
          </a:r>
          <a:endParaRPr lang="zh-CN" altLang="en-US" sz="1800" dirty="0"/>
        </a:p>
      </dgm:t>
    </dgm:pt>
    <dgm:pt modelId="{48AA871F-7DD5-524E-8961-69346EBB585D}" type="parTrans" cxnId="{487FC567-B022-DE47-B0E2-9F8DF80A9CB4}">
      <dgm:prSet/>
      <dgm:spPr/>
      <dgm:t>
        <a:bodyPr/>
        <a:lstStyle/>
        <a:p>
          <a:endParaRPr lang="zh-CN" altLang="en-US"/>
        </a:p>
      </dgm:t>
    </dgm:pt>
    <dgm:pt modelId="{85BA6AE1-32B2-A84E-8441-9AF174B377B7}" type="sibTrans" cxnId="{487FC567-B022-DE47-B0E2-9F8DF80A9CB4}">
      <dgm:prSet/>
      <dgm:spPr/>
      <dgm:t>
        <a:bodyPr/>
        <a:lstStyle/>
        <a:p>
          <a:endParaRPr lang="zh-CN" altLang="en-US"/>
        </a:p>
      </dgm:t>
    </dgm:pt>
    <dgm:pt modelId="{4D77AC72-1D5E-F346-9B89-71E21B47008E}">
      <dgm:prSet phldrT="[文本]"/>
      <dgm:spPr/>
      <dgm:t>
        <a:bodyPr/>
        <a:lstStyle/>
        <a:p>
          <a:r>
            <a:rPr lang="en-US" altLang="zh-CN" dirty="0" smtClean="0"/>
            <a:t>Build</a:t>
          </a:r>
          <a:r>
            <a:rPr lang="zh-CN" altLang="en-US" dirty="0" smtClean="0"/>
            <a:t> </a:t>
          </a:r>
          <a:r>
            <a:rPr lang="en-US" altLang="zh-CN" dirty="0" smtClean="0"/>
            <a:t>3D</a:t>
          </a:r>
          <a:r>
            <a:rPr lang="zh-CN" altLang="en-US" dirty="0" smtClean="0"/>
            <a:t> </a:t>
          </a:r>
          <a:r>
            <a:rPr lang="en-US" altLang="zh-CN" dirty="0" smtClean="0"/>
            <a:t>model</a:t>
          </a:r>
          <a:r>
            <a:rPr lang="zh-CN" altLang="en-US" dirty="0" smtClean="0"/>
            <a:t> </a:t>
          </a:r>
          <a:r>
            <a:rPr lang="en-US" altLang="zh-CN" dirty="0" smtClean="0"/>
            <a:t>&amp;</a:t>
          </a:r>
          <a:r>
            <a:rPr lang="zh-CN" altLang="en-US" dirty="0" smtClean="0"/>
            <a:t> </a:t>
          </a:r>
          <a:r>
            <a:rPr lang="en-US" altLang="zh-CN" dirty="0" smtClean="0"/>
            <a:t>Texture</a:t>
          </a:r>
          <a:r>
            <a:rPr lang="zh-CN" altLang="en-US" dirty="0" smtClean="0"/>
            <a:t> </a:t>
          </a:r>
          <a:r>
            <a:rPr lang="en-US" altLang="zh-CN" dirty="0" smtClean="0"/>
            <a:t>mapping</a:t>
          </a:r>
          <a:endParaRPr lang="zh-CN" altLang="en-US" dirty="0"/>
        </a:p>
      </dgm:t>
    </dgm:pt>
    <dgm:pt modelId="{16FCE1BD-616B-4E4B-9390-1C8107899BA8}" type="parTrans" cxnId="{ACD02233-E0D1-EE4F-BA5D-3E98F8A69E0E}">
      <dgm:prSet/>
      <dgm:spPr/>
      <dgm:t>
        <a:bodyPr/>
        <a:lstStyle/>
        <a:p>
          <a:endParaRPr lang="zh-CN" altLang="en-US"/>
        </a:p>
      </dgm:t>
    </dgm:pt>
    <dgm:pt modelId="{55540281-1FFF-2840-B77B-8A8B5B01B563}" type="sibTrans" cxnId="{ACD02233-E0D1-EE4F-BA5D-3E98F8A69E0E}">
      <dgm:prSet/>
      <dgm:spPr/>
      <dgm:t>
        <a:bodyPr/>
        <a:lstStyle/>
        <a:p>
          <a:endParaRPr lang="zh-CN" altLang="en-US"/>
        </a:p>
      </dgm:t>
    </dgm:pt>
    <dgm:pt modelId="{AEB0CCA0-1A69-EA4A-AAE6-4BF374D1AC15}">
      <dgm:prSet phldrT="[文本]" custT="1"/>
      <dgm:spPr/>
      <dgm:t>
        <a:bodyPr/>
        <a:lstStyle/>
        <a:p>
          <a:r>
            <a:rPr lang="en-US" altLang="zh-CN" sz="2400" dirty="0" smtClean="0">
              <a:solidFill>
                <a:srgbClr val="C0504D"/>
              </a:solidFill>
            </a:rPr>
            <a:t>Edge</a:t>
          </a:r>
          <a:r>
            <a:rPr lang="zh-CN" altLang="en-US" sz="2400" dirty="0" smtClean="0">
              <a:solidFill>
                <a:srgbClr val="C0504D"/>
              </a:solidFill>
            </a:rPr>
            <a:t> </a:t>
          </a:r>
          <a:r>
            <a:rPr lang="en-US" altLang="zh-CN" sz="2400" dirty="0" smtClean="0">
              <a:solidFill>
                <a:srgbClr val="C0504D"/>
              </a:solidFill>
            </a:rPr>
            <a:t>Recognition</a:t>
          </a:r>
          <a:endParaRPr lang="zh-CN" altLang="en-US" sz="2400" dirty="0">
            <a:solidFill>
              <a:srgbClr val="C0504D"/>
            </a:solidFill>
          </a:endParaRPr>
        </a:p>
      </dgm:t>
    </dgm:pt>
    <dgm:pt modelId="{AD2A3076-8897-4540-968C-2682DA2CC688}" type="parTrans" cxnId="{D3DE6A73-095B-9846-BC82-99573BD10562}">
      <dgm:prSet/>
      <dgm:spPr/>
      <dgm:t>
        <a:bodyPr/>
        <a:lstStyle/>
        <a:p>
          <a:endParaRPr lang="zh-CN" altLang="en-US"/>
        </a:p>
      </dgm:t>
    </dgm:pt>
    <dgm:pt modelId="{AF6B1377-822D-604B-AA24-56A8150B11CA}" type="sibTrans" cxnId="{D3DE6A73-095B-9846-BC82-99573BD10562}">
      <dgm:prSet/>
      <dgm:spPr/>
      <dgm:t>
        <a:bodyPr/>
        <a:lstStyle/>
        <a:p>
          <a:endParaRPr lang="zh-CN" altLang="en-US"/>
        </a:p>
      </dgm:t>
    </dgm:pt>
    <dgm:pt modelId="{AF0A24C3-B1E4-0B40-AA2C-AC8C98C1A02F}">
      <dgm:prSet phldrT="[文本]"/>
      <dgm:spPr/>
      <dgm:t>
        <a:bodyPr/>
        <a:lstStyle/>
        <a:p>
          <a:r>
            <a:rPr lang="en-US" altLang="zh-CN" dirty="0" smtClean="0"/>
            <a:t>Automatically</a:t>
          </a:r>
          <a:r>
            <a:rPr lang="zh-CN" altLang="en-US" dirty="0" smtClean="0"/>
            <a:t> </a:t>
          </a:r>
          <a:r>
            <a:rPr lang="en-US" altLang="zh-CN" dirty="0" smtClean="0"/>
            <a:t>/</a:t>
          </a:r>
          <a:r>
            <a:rPr lang="zh-CN" altLang="en-US" dirty="0" smtClean="0"/>
            <a:t> </a:t>
          </a:r>
          <a:r>
            <a:rPr lang="en-US" altLang="zh-CN" dirty="0" smtClean="0"/>
            <a:t>Manually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0D64ED4C-B0B5-BB4F-9CB7-A1417C8F58DC}" type="parTrans" cxnId="{534F2709-C754-064B-A6D5-4F0E8EBCC308}">
      <dgm:prSet/>
      <dgm:spPr/>
      <dgm:t>
        <a:bodyPr/>
        <a:lstStyle/>
        <a:p>
          <a:endParaRPr lang="zh-CN" altLang="en-US"/>
        </a:p>
      </dgm:t>
    </dgm:pt>
    <dgm:pt modelId="{202E63A9-ABE9-A84C-8863-F878E9DE2E92}" type="sibTrans" cxnId="{534F2709-C754-064B-A6D5-4F0E8EBCC308}">
      <dgm:prSet/>
      <dgm:spPr/>
      <dgm:t>
        <a:bodyPr/>
        <a:lstStyle/>
        <a:p>
          <a:endParaRPr lang="zh-CN" altLang="en-US"/>
        </a:p>
      </dgm:t>
    </dgm:pt>
    <dgm:pt modelId="{08BEFFE3-B21C-4A41-B5B6-37113B929B1C}" type="pres">
      <dgm:prSet presAssocID="{5A599E2D-D125-AA43-A705-FE729DB5D5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F5544CE-3D1A-AB40-83F0-3481CD3380DD}" type="pres">
      <dgm:prSet presAssocID="{462F1F2D-43A7-5441-B4CC-7772014922B2}" presName="boxAndChildren" presStyleCnt="0"/>
      <dgm:spPr/>
    </dgm:pt>
    <dgm:pt modelId="{C97F6E56-1C15-1C49-A830-9A13653F45A8}" type="pres">
      <dgm:prSet presAssocID="{462F1F2D-43A7-5441-B4CC-7772014922B2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EE10F3BE-C52B-C24D-A617-5CC7F5C8E648}" type="pres">
      <dgm:prSet presAssocID="{462F1F2D-43A7-5441-B4CC-7772014922B2}" presName="entireBox" presStyleLbl="node1" presStyleIdx="0" presStyleCnt="4"/>
      <dgm:spPr/>
      <dgm:t>
        <a:bodyPr/>
        <a:lstStyle/>
        <a:p>
          <a:endParaRPr lang="zh-CN" altLang="en-US"/>
        </a:p>
      </dgm:t>
    </dgm:pt>
    <dgm:pt modelId="{976B6337-B4AD-DF4C-84ED-9FAD72D09A77}" type="pres">
      <dgm:prSet presAssocID="{462F1F2D-43A7-5441-B4CC-7772014922B2}" presName="descendantBox" presStyleCnt="0"/>
      <dgm:spPr/>
    </dgm:pt>
    <dgm:pt modelId="{E986861C-1493-BB4E-9C7B-F9884A30BDEF}" type="pres">
      <dgm:prSet presAssocID="{4D77AC72-1D5E-F346-9B89-71E21B47008E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8AEA9-55E1-1B4F-A057-341C48BABE87}" type="pres">
      <dgm:prSet presAssocID="{44593DB6-022E-B24B-BC5A-85BF80632701}" presName="sp" presStyleCnt="0"/>
      <dgm:spPr/>
    </dgm:pt>
    <dgm:pt modelId="{246EE80D-F3C5-5D4F-8B68-3E4E16FD7ED5}" type="pres">
      <dgm:prSet presAssocID="{BF1B83D0-0894-834E-B863-8532CDBBE058}" presName="arrowAndChildren" presStyleCnt="0"/>
      <dgm:spPr/>
    </dgm:pt>
    <dgm:pt modelId="{D78C406D-BAAA-214F-8ACB-85A0CCD301C6}" type="pres">
      <dgm:prSet presAssocID="{BF1B83D0-0894-834E-B863-8532CDBBE058}" presName="parentTextArrow" presStyleLbl="node1" presStyleIdx="0" presStyleCnt="4"/>
      <dgm:spPr/>
      <dgm:t>
        <a:bodyPr/>
        <a:lstStyle/>
        <a:p>
          <a:endParaRPr lang="zh-CN" altLang="en-US"/>
        </a:p>
      </dgm:t>
    </dgm:pt>
    <dgm:pt modelId="{91F0FDCF-A7F6-1E4E-A28F-F2CB085518E1}" type="pres">
      <dgm:prSet presAssocID="{BF1B83D0-0894-834E-B863-8532CDBBE058}" presName="arrow" presStyleLbl="node1" presStyleIdx="1" presStyleCnt="4"/>
      <dgm:spPr/>
      <dgm:t>
        <a:bodyPr/>
        <a:lstStyle/>
        <a:p>
          <a:endParaRPr lang="zh-CN" altLang="en-US"/>
        </a:p>
      </dgm:t>
    </dgm:pt>
    <dgm:pt modelId="{A28D46B6-ECCE-2546-8F8C-2318B888796B}" type="pres">
      <dgm:prSet presAssocID="{BF1B83D0-0894-834E-B863-8532CDBBE058}" presName="descendantArrow" presStyleCnt="0"/>
      <dgm:spPr/>
    </dgm:pt>
    <dgm:pt modelId="{BB1EA6B7-3BAC-2B4A-990B-5768B3279C57}" type="pres">
      <dgm:prSet presAssocID="{08830273-84BA-8946-BF04-D88A819C40B4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825EE-4D36-E547-B3DC-CE58F78BA12F}" type="pres">
      <dgm:prSet presAssocID="{AF6B1377-822D-604B-AA24-56A8150B11CA}" presName="sp" presStyleCnt="0"/>
      <dgm:spPr/>
    </dgm:pt>
    <dgm:pt modelId="{FD3225A9-C5A5-7B4C-80F3-C793318C4AC0}" type="pres">
      <dgm:prSet presAssocID="{AEB0CCA0-1A69-EA4A-AAE6-4BF374D1AC15}" presName="arrowAndChildren" presStyleCnt="0"/>
      <dgm:spPr/>
    </dgm:pt>
    <dgm:pt modelId="{A45D333A-6FEC-3D41-B289-80E144E3F5E9}" type="pres">
      <dgm:prSet presAssocID="{AEB0CCA0-1A69-EA4A-AAE6-4BF374D1AC15}" presName="parentTextArrow" presStyleLbl="node1" presStyleIdx="1" presStyleCnt="4" custLinFactNeighborX="-9421" custLinFactNeighborY="-38197"/>
      <dgm:spPr/>
      <dgm:t>
        <a:bodyPr/>
        <a:lstStyle/>
        <a:p>
          <a:endParaRPr lang="zh-CN" altLang="en-US"/>
        </a:p>
      </dgm:t>
    </dgm:pt>
    <dgm:pt modelId="{12C3A543-E826-2247-B68A-BDD79AB007AA}" type="pres">
      <dgm:prSet presAssocID="{AEB0CCA0-1A69-EA4A-AAE6-4BF374D1AC15}" presName="arrow" presStyleLbl="node1" presStyleIdx="2" presStyleCnt="4"/>
      <dgm:spPr/>
      <dgm:t>
        <a:bodyPr/>
        <a:lstStyle/>
        <a:p>
          <a:endParaRPr lang="zh-CN" altLang="en-US"/>
        </a:p>
      </dgm:t>
    </dgm:pt>
    <dgm:pt modelId="{EEFD23DC-0FC5-754F-B3D0-14782320DE82}" type="pres">
      <dgm:prSet presAssocID="{AEB0CCA0-1A69-EA4A-AAE6-4BF374D1AC15}" presName="descendantArrow" presStyleCnt="0"/>
      <dgm:spPr/>
    </dgm:pt>
    <dgm:pt modelId="{1A395650-CEF0-5E4B-8848-65521B34440A}" type="pres">
      <dgm:prSet presAssocID="{AF0A24C3-B1E4-0B40-AA2C-AC8C98C1A02F}" presName="childTextArrow" presStyleLbl="fgAccFollowNode1" presStyleIdx="2" presStyleCnt="4" custLinFactNeighborX="-281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4DB824-F9AC-1C41-AC2F-0657FA064F01}" type="pres">
      <dgm:prSet presAssocID="{61C0D9D5-6336-DB49-810E-F3A8317E033A}" presName="sp" presStyleCnt="0"/>
      <dgm:spPr/>
    </dgm:pt>
    <dgm:pt modelId="{6467193F-BB4A-BF47-BCBD-A1293671BFAF}" type="pres">
      <dgm:prSet presAssocID="{E0F1480A-8295-724D-ADBE-28EE34FA6354}" presName="arrowAndChildren" presStyleCnt="0"/>
      <dgm:spPr/>
    </dgm:pt>
    <dgm:pt modelId="{D12F49DF-0B3A-A940-94A3-EEB65AAFCD2A}" type="pres">
      <dgm:prSet presAssocID="{E0F1480A-8295-724D-ADBE-28EE34FA6354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CDCB5A24-57CD-F349-BE66-970E1B10B439}" type="pres">
      <dgm:prSet presAssocID="{E0F1480A-8295-724D-ADBE-28EE34FA6354}" presName="arrow" presStyleLbl="node1" presStyleIdx="3" presStyleCnt="4" custLinFactNeighborX="-8120" custLinFactNeighborY="-221"/>
      <dgm:spPr/>
      <dgm:t>
        <a:bodyPr/>
        <a:lstStyle/>
        <a:p>
          <a:endParaRPr lang="zh-CN" altLang="en-US"/>
        </a:p>
      </dgm:t>
    </dgm:pt>
    <dgm:pt modelId="{F6266E92-7157-3D4B-85CF-925D5D71C28B}" type="pres">
      <dgm:prSet presAssocID="{E0F1480A-8295-724D-ADBE-28EE34FA6354}" presName="descendantArrow" presStyleCnt="0"/>
      <dgm:spPr/>
    </dgm:pt>
    <dgm:pt modelId="{DE50CE0B-7E7D-2944-B714-E6CBFE7AEE46}" type="pres">
      <dgm:prSet presAssocID="{435F2854-2A8A-B94A-B4AA-F40D4ADF9F89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0B76AC6-B957-4098-9BDF-7A625249B1AF}" type="presOf" srcId="{E0F1480A-8295-724D-ADBE-28EE34FA6354}" destId="{CDCB5A24-57CD-F349-BE66-970E1B10B439}" srcOrd="1" destOrd="0" presId="urn:microsoft.com/office/officeart/2005/8/layout/process4"/>
    <dgm:cxn modelId="{D3DE6A73-095B-9846-BC82-99573BD10562}" srcId="{5A599E2D-D125-AA43-A705-FE729DB5D5B5}" destId="{AEB0CCA0-1A69-EA4A-AAE6-4BF374D1AC15}" srcOrd="1" destOrd="0" parTransId="{AD2A3076-8897-4540-968C-2682DA2CC688}" sibTransId="{AF6B1377-822D-604B-AA24-56A8150B11CA}"/>
    <dgm:cxn modelId="{20F55231-63E4-40A9-BAB0-59D5D4ACE7F9}" type="presOf" srcId="{4D77AC72-1D5E-F346-9B89-71E21B47008E}" destId="{E986861C-1493-BB4E-9C7B-F9884A30BDEF}" srcOrd="0" destOrd="0" presId="urn:microsoft.com/office/officeart/2005/8/layout/process4"/>
    <dgm:cxn modelId="{06CFF91A-F128-438A-BFA0-CD1D2B5AA694}" type="presOf" srcId="{BF1B83D0-0894-834E-B863-8532CDBBE058}" destId="{D78C406D-BAAA-214F-8ACB-85A0CCD301C6}" srcOrd="0" destOrd="0" presId="urn:microsoft.com/office/officeart/2005/8/layout/process4"/>
    <dgm:cxn modelId="{C2EC1740-0F5C-42C6-ACF9-0FD768DC851A}" type="presOf" srcId="{5A599E2D-D125-AA43-A705-FE729DB5D5B5}" destId="{08BEFFE3-B21C-4A41-B5B6-37113B929B1C}" srcOrd="0" destOrd="0" presId="urn:microsoft.com/office/officeart/2005/8/layout/process4"/>
    <dgm:cxn modelId="{534F2709-C754-064B-A6D5-4F0E8EBCC308}" srcId="{AEB0CCA0-1A69-EA4A-AAE6-4BF374D1AC15}" destId="{AF0A24C3-B1E4-0B40-AA2C-AC8C98C1A02F}" srcOrd="0" destOrd="0" parTransId="{0D64ED4C-B0B5-BB4F-9CB7-A1417C8F58DC}" sibTransId="{202E63A9-ABE9-A84C-8863-F878E9DE2E92}"/>
    <dgm:cxn modelId="{F9234876-38F0-4249-AE40-946B66F60362}" type="presOf" srcId="{AF0A24C3-B1E4-0B40-AA2C-AC8C98C1A02F}" destId="{1A395650-CEF0-5E4B-8848-65521B34440A}" srcOrd="0" destOrd="0" presId="urn:microsoft.com/office/officeart/2005/8/layout/process4"/>
    <dgm:cxn modelId="{975ACD9D-7075-4E7B-919C-C624D254D3F4}" type="presOf" srcId="{AEB0CCA0-1A69-EA4A-AAE6-4BF374D1AC15}" destId="{A45D333A-6FEC-3D41-B289-80E144E3F5E9}" srcOrd="0" destOrd="0" presId="urn:microsoft.com/office/officeart/2005/8/layout/process4"/>
    <dgm:cxn modelId="{88EF17C4-A114-4E10-80BF-486C071EE02F}" type="presOf" srcId="{462F1F2D-43A7-5441-B4CC-7772014922B2}" destId="{C97F6E56-1C15-1C49-A830-9A13653F45A8}" srcOrd="0" destOrd="0" presId="urn:microsoft.com/office/officeart/2005/8/layout/process4"/>
    <dgm:cxn modelId="{920AF939-9C35-456D-9327-F5B1E772BB11}" type="presOf" srcId="{435F2854-2A8A-B94A-B4AA-F40D4ADF9F89}" destId="{DE50CE0B-7E7D-2944-B714-E6CBFE7AEE46}" srcOrd="0" destOrd="0" presId="urn:microsoft.com/office/officeart/2005/8/layout/process4"/>
    <dgm:cxn modelId="{4A2EAAFF-A080-42EC-986F-B6A6C06F93B1}" type="presOf" srcId="{BF1B83D0-0894-834E-B863-8532CDBBE058}" destId="{91F0FDCF-A7F6-1E4E-A28F-F2CB085518E1}" srcOrd="1" destOrd="0" presId="urn:microsoft.com/office/officeart/2005/8/layout/process4"/>
    <dgm:cxn modelId="{6891E789-D725-4973-ABBB-39DC8DFF40BC}" type="presOf" srcId="{AEB0CCA0-1A69-EA4A-AAE6-4BF374D1AC15}" destId="{12C3A543-E826-2247-B68A-BDD79AB007AA}" srcOrd="1" destOrd="0" presId="urn:microsoft.com/office/officeart/2005/8/layout/process4"/>
    <dgm:cxn modelId="{9823307C-9674-4D96-8C0A-69F1246B57E8}" type="presOf" srcId="{E0F1480A-8295-724D-ADBE-28EE34FA6354}" destId="{D12F49DF-0B3A-A940-94A3-EEB65AAFCD2A}" srcOrd="0" destOrd="0" presId="urn:microsoft.com/office/officeart/2005/8/layout/process4"/>
    <dgm:cxn modelId="{487FC567-B022-DE47-B0E2-9F8DF80A9CB4}" srcId="{5A599E2D-D125-AA43-A705-FE729DB5D5B5}" destId="{462F1F2D-43A7-5441-B4CC-7772014922B2}" srcOrd="3" destOrd="0" parTransId="{48AA871F-7DD5-524E-8961-69346EBB585D}" sibTransId="{85BA6AE1-32B2-A84E-8441-9AF174B377B7}"/>
    <dgm:cxn modelId="{BDF3BC58-ACAF-0A46-8D50-D53BCE922104}" srcId="{5A599E2D-D125-AA43-A705-FE729DB5D5B5}" destId="{E0F1480A-8295-724D-ADBE-28EE34FA6354}" srcOrd="0" destOrd="0" parTransId="{9ED597E0-54A5-F048-853B-C5F8B814E246}" sibTransId="{61C0D9D5-6336-DB49-810E-F3A8317E033A}"/>
    <dgm:cxn modelId="{4B516754-B067-404E-B3B2-F1C973A54903}" type="presOf" srcId="{08830273-84BA-8946-BF04-D88A819C40B4}" destId="{BB1EA6B7-3BAC-2B4A-990B-5768B3279C57}" srcOrd="0" destOrd="0" presId="urn:microsoft.com/office/officeart/2005/8/layout/process4"/>
    <dgm:cxn modelId="{D24A470A-64DE-440C-B860-5D8F757F25BD}" type="presOf" srcId="{462F1F2D-43A7-5441-B4CC-7772014922B2}" destId="{EE10F3BE-C52B-C24D-A617-5CC7F5C8E648}" srcOrd="1" destOrd="0" presId="urn:microsoft.com/office/officeart/2005/8/layout/process4"/>
    <dgm:cxn modelId="{88BA7765-4DD7-1143-94DC-DA12F8605C65}" srcId="{BF1B83D0-0894-834E-B863-8532CDBBE058}" destId="{08830273-84BA-8946-BF04-D88A819C40B4}" srcOrd="0" destOrd="0" parTransId="{AC23B7E6-165B-254B-B968-E88E0BEA4B6F}" sibTransId="{90C57D75-B170-2C44-AD8B-5A7EA49DBD6B}"/>
    <dgm:cxn modelId="{B2AE47B4-6097-1346-980B-91950184D41D}" srcId="{E0F1480A-8295-724D-ADBE-28EE34FA6354}" destId="{435F2854-2A8A-B94A-B4AA-F40D4ADF9F89}" srcOrd="0" destOrd="0" parTransId="{42E319E7-6EF3-DA4A-B7A3-3C8243906994}" sibTransId="{567B5DFB-9E0F-CE47-AD44-48A79E954184}"/>
    <dgm:cxn modelId="{ACD02233-E0D1-EE4F-BA5D-3E98F8A69E0E}" srcId="{462F1F2D-43A7-5441-B4CC-7772014922B2}" destId="{4D77AC72-1D5E-F346-9B89-71E21B47008E}" srcOrd="0" destOrd="0" parTransId="{16FCE1BD-616B-4E4B-9390-1C8107899BA8}" sibTransId="{55540281-1FFF-2840-B77B-8A8B5B01B563}"/>
    <dgm:cxn modelId="{EE707AEC-A557-DE4F-B967-BBF9EA97942D}" srcId="{5A599E2D-D125-AA43-A705-FE729DB5D5B5}" destId="{BF1B83D0-0894-834E-B863-8532CDBBE058}" srcOrd="2" destOrd="0" parTransId="{40E6D223-5575-3E41-9E69-7707EED494B7}" sibTransId="{44593DB6-022E-B24B-BC5A-85BF80632701}"/>
    <dgm:cxn modelId="{3009D3C6-B20C-402C-85F3-6BE5CBCA31E9}" type="presParOf" srcId="{08BEFFE3-B21C-4A41-B5B6-37113B929B1C}" destId="{BF5544CE-3D1A-AB40-83F0-3481CD3380DD}" srcOrd="0" destOrd="0" presId="urn:microsoft.com/office/officeart/2005/8/layout/process4"/>
    <dgm:cxn modelId="{788A2202-A320-4CC5-A48F-4C9E6BE1E86B}" type="presParOf" srcId="{BF5544CE-3D1A-AB40-83F0-3481CD3380DD}" destId="{C97F6E56-1C15-1C49-A830-9A13653F45A8}" srcOrd="0" destOrd="0" presId="urn:microsoft.com/office/officeart/2005/8/layout/process4"/>
    <dgm:cxn modelId="{3E0005B9-301D-4ED2-8E94-1BB3D18CC912}" type="presParOf" srcId="{BF5544CE-3D1A-AB40-83F0-3481CD3380DD}" destId="{EE10F3BE-C52B-C24D-A617-5CC7F5C8E648}" srcOrd="1" destOrd="0" presId="urn:microsoft.com/office/officeart/2005/8/layout/process4"/>
    <dgm:cxn modelId="{28C23C1D-1E85-4727-8519-EFDC5FEE0B07}" type="presParOf" srcId="{BF5544CE-3D1A-AB40-83F0-3481CD3380DD}" destId="{976B6337-B4AD-DF4C-84ED-9FAD72D09A77}" srcOrd="2" destOrd="0" presId="urn:microsoft.com/office/officeart/2005/8/layout/process4"/>
    <dgm:cxn modelId="{2A8458F8-6B29-47DB-8F01-FA0908868DA2}" type="presParOf" srcId="{976B6337-B4AD-DF4C-84ED-9FAD72D09A77}" destId="{E986861C-1493-BB4E-9C7B-F9884A30BDEF}" srcOrd="0" destOrd="0" presId="urn:microsoft.com/office/officeart/2005/8/layout/process4"/>
    <dgm:cxn modelId="{B0615EE0-FCD1-47B7-B31E-E100F029200B}" type="presParOf" srcId="{08BEFFE3-B21C-4A41-B5B6-37113B929B1C}" destId="{6978AEA9-55E1-1B4F-A057-341C48BABE87}" srcOrd="1" destOrd="0" presId="urn:microsoft.com/office/officeart/2005/8/layout/process4"/>
    <dgm:cxn modelId="{470CB700-834C-4ABE-B3FD-B4C3A751DED8}" type="presParOf" srcId="{08BEFFE3-B21C-4A41-B5B6-37113B929B1C}" destId="{246EE80D-F3C5-5D4F-8B68-3E4E16FD7ED5}" srcOrd="2" destOrd="0" presId="urn:microsoft.com/office/officeart/2005/8/layout/process4"/>
    <dgm:cxn modelId="{AB056A50-0CF9-4EBC-8FB4-14DDBCF100CB}" type="presParOf" srcId="{246EE80D-F3C5-5D4F-8B68-3E4E16FD7ED5}" destId="{D78C406D-BAAA-214F-8ACB-85A0CCD301C6}" srcOrd="0" destOrd="0" presId="urn:microsoft.com/office/officeart/2005/8/layout/process4"/>
    <dgm:cxn modelId="{14DF5D97-0E74-4D22-B231-F41224BE5A76}" type="presParOf" srcId="{246EE80D-F3C5-5D4F-8B68-3E4E16FD7ED5}" destId="{91F0FDCF-A7F6-1E4E-A28F-F2CB085518E1}" srcOrd="1" destOrd="0" presId="urn:microsoft.com/office/officeart/2005/8/layout/process4"/>
    <dgm:cxn modelId="{F115EF1A-78C0-47EB-B22F-E73E598BEBA1}" type="presParOf" srcId="{246EE80D-F3C5-5D4F-8B68-3E4E16FD7ED5}" destId="{A28D46B6-ECCE-2546-8F8C-2318B888796B}" srcOrd="2" destOrd="0" presId="urn:microsoft.com/office/officeart/2005/8/layout/process4"/>
    <dgm:cxn modelId="{FDA3F2E1-86DA-46D1-BB33-110E2D41039B}" type="presParOf" srcId="{A28D46B6-ECCE-2546-8F8C-2318B888796B}" destId="{BB1EA6B7-3BAC-2B4A-990B-5768B3279C57}" srcOrd="0" destOrd="0" presId="urn:microsoft.com/office/officeart/2005/8/layout/process4"/>
    <dgm:cxn modelId="{5EDE3FBC-3645-4934-8CD3-8EAC2B878BCF}" type="presParOf" srcId="{08BEFFE3-B21C-4A41-B5B6-37113B929B1C}" destId="{391825EE-4D36-E547-B3DC-CE58F78BA12F}" srcOrd="3" destOrd="0" presId="urn:microsoft.com/office/officeart/2005/8/layout/process4"/>
    <dgm:cxn modelId="{18398590-79E0-4303-B858-5D9200D99EBE}" type="presParOf" srcId="{08BEFFE3-B21C-4A41-B5B6-37113B929B1C}" destId="{FD3225A9-C5A5-7B4C-80F3-C793318C4AC0}" srcOrd="4" destOrd="0" presId="urn:microsoft.com/office/officeart/2005/8/layout/process4"/>
    <dgm:cxn modelId="{4B79E6EB-6EC1-4F8F-A5BB-17DB0654298A}" type="presParOf" srcId="{FD3225A9-C5A5-7B4C-80F3-C793318C4AC0}" destId="{A45D333A-6FEC-3D41-B289-80E144E3F5E9}" srcOrd="0" destOrd="0" presId="urn:microsoft.com/office/officeart/2005/8/layout/process4"/>
    <dgm:cxn modelId="{DCF239B3-500E-4DB5-9C84-EDC6B45978EC}" type="presParOf" srcId="{FD3225A9-C5A5-7B4C-80F3-C793318C4AC0}" destId="{12C3A543-E826-2247-B68A-BDD79AB007AA}" srcOrd="1" destOrd="0" presId="urn:microsoft.com/office/officeart/2005/8/layout/process4"/>
    <dgm:cxn modelId="{3F6FFDBE-5C4B-4B37-867B-FC4C8429667D}" type="presParOf" srcId="{FD3225A9-C5A5-7B4C-80F3-C793318C4AC0}" destId="{EEFD23DC-0FC5-754F-B3D0-14782320DE82}" srcOrd="2" destOrd="0" presId="urn:microsoft.com/office/officeart/2005/8/layout/process4"/>
    <dgm:cxn modelId="{9C85F324-56B8-4881-B811-80A58B8982D3}" type="presParOf" srcId="{EEFD23DC-0FC5-754F-B3D0-14782320DE82}" destId="{1A395650-CEF0-5E4B-8848-65521B34440A}" srcOrd="0" destOrd="0" presId="urn:microsoft.com/office/officeart/2005/8/layout/process4"/>
    <dgm:cxn modelId="{9B8F634B-5F91-4873-BDAD-47050E04B012}" type="presParOf" srcId="{08BEFFE3-B21C-4A41-B5B6-37113B929B1C}" destId="{7E4DB824-F9AC-1C41-AC2F-0657FA064F01}" srcOrd="5" destOrd="0" presId="urn:microsoft.com/office/officeart/2005/8/layout/process4"/>
    <dgm:cxn modelId="{939138E2-CB26-485D-862F-226700D2F069}" type="presParOf" srcId="{08BEFFE3-B21C-4A41-B5B6-37113B929B1C}" destId="{6467193F-BB4A-BF47-BCBD-A1293671BFAF}" srcOrd="6" destOrd="0" presId="urn:microsoft.com/office/officeart/2005/8/layout/process4"/>
    <dgm:cxn modelId="{48947617-9BE6-4C75-BFAA-CA19703A6C80}" type="presParOf" srcId="{6467193F-BB4A-BF47-BCBD-A1293671BFAF}" destId="{D12F49DF-0B3A-A940-94A3-EEB65AAFCD2A}" srcOrd="0" destOrd="0" presId="urn:microsoft.com/office/officeart/2005/8/layout/process4"/>
    <dgm:cxn modelId="{E72E47E5-F07E-4106-A208-0B114209DD0D}" type="presParOf" srcId="{6467193F-BB4A-BF47-BCBD-A1293671BFAF}" destId="{CDCB5A24-57CD-F349-BE66-970E1B10B439}" srcOrd="1" destOrd="0" presId="urn:microsoft.com/office/officeart/2005/8/layout/process4"/>
    <dgm:cxn modelId="{2F7060E6-767E-4F1D-B0B9-BA09273388E4}" type="presParOf" srcId="{6467193F-BB4A-BF47-BCBD-A1293671BFAF}" destId="{F6266E92-7157-3D4B-85CF-925D5D71C28B}" srcOrd="2" destOrd="0" presId="urn:microsoft.com/office/officeart/2005/8/layout/process4"/>
    <dgm:cxn modelId="{AE88A07E-AF5B-44C7-B81F-54EDE80E6AAB}" type="presParOf" srcId="{F6266E92-7157-3D4B-85CF-925D5D71C28B}" destId="{DE50CE0B-7E7D-2944-B714-E6CBFE7AEE4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599E2D-D125-AA43-A705-FE729DB5D5B5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0F1480A-8295-724D-ADBE-28EE34FA6354}">
      <dgm:prSet phldrT="[文本]" custT="1"/>
      <dgm:spPr/>
      <dgm:t>
        <a:bodyPr/>
        <a:lstStyle/>
        <a:p>
          <a:r>
            <a:rPr lang="en-US" altLang="zh-CN" sz="1800" dirty="0" smtClean="0"/>
            <a:t>Input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Image</a:t>
          </a:r>
          <a:endParaRPr lang="zh-CN" altLang="en-US" sz="1800" dirty="0"/>
        </a:p>
      </dgm:t>
    </dgm:pt>
    <dgm:pt modelId="{9ED597E0-54A5-F048-853B-C5F8B814E246}" type="parTrans" cxnId="{BDF3BC58-ACAF-0A46-8D50-D53BCE922104}">
      <dgm:prSet/>
      <dgm:spPr/>
      <dgm:t>
        <a:bodyPr/>
        <a:lstStyle/>
        <a:p>
          <a:endParaRPr lang="zh-CN" altLang="en-US"/>
        </a:p>
      </dgm:t>
    </dgm:pt>
    <dgm:pt modelId="{61C0D9D5-6336-DB49-810E-F3A8317E033A}" type="sibTrans" cxnId="{BDF3BC58-ACAF-0A46-8D50-D53BCE922104}">
      <dgm:prSet/>
      <dgm:spPr/>
      <dgm:t>
        <a:bodyPr/>
        <a:lstStyle/>
        <a:p>
          <a:endParaRPr lang="zh-CN" altLang="en-US"/>
        </a:p>
      </dgm:t>
    </dgm:pt>
    <dgm:pt modelId="{435F2854-2A8A-B94A-B4AA-F40D4ADF9F89}">
      <dgm:prSet phldrT="[文本]"/>
      <dgm:spPr/>
      <dgm:t>
        <a:bodyPr/>
        <a:lstStyle/>
        <a:p>
          <a:r>
            <a:rPr lang="en-US" altLang="zh-CN" dirty="0" smtClean="0"/>
            <a:t>Camera</a:t>
          </a:r>
          <a:r>
            <a:rPr lang="zh-CN" altLang="en-US" dirty="0" smtClean="0"/>
            <a:t> </a:t>
          </a:r>
          <a:r>
            <a:rPr lang="en-US" altLang="zh-CN" dirty="0" smtClean="0"/>
            <a:t>(Adjust</a:t>
          </a:r>
          <a:r>
            <a:rPr lang="zh-CN" altLang="en-US" dirty="0" smtClean="0"/>
            <a:t> </a:t>
          </a:r>
          <a:r>
            <a:rPr lang="en-US" altLang="zh-CN" dirty="0" smtClean="0"/>
            <a:t>Threshold)</a:t>
          </a:r>
          <a:r>
            <a:rPr lang="zh-CN" altLang="en-US" dirty="0" smtClean="0"/>
            <a:t> </a:t>
          </a:r>
          <a:r>
            <a:rPr lang="en-US" altLang="zh-CN" dirty="0" smtClean="0"/>
            <a:t>/</a:t>
          </a:r>
          <a:r>
            <a:rPr lang="zh-CN" altLang="en-US" dirty="0" smtClean="0"/>
            <a:t> </a:t>
          </a:r>
          <a:r>
            <a:rPr lang="en-US" altLang="zh-CN" dirty="0" smtClean="0"/>
            <a:t>Gallery</a:t>
          </a:r>
          <a:endParaRPr lang="zh-CN" altLang="en-US" dirty="0"/>
        </a:p>
      </dgm:t>
    </dgm:pt>
    <dgm:pt modelId="{42E319E7-6EF3-DA4A-B7A3-3C8243906994}" type="parTrans" cxnId="{B2AE47B4-6097-1346-980B-91950184D41D}">
      <dgm:prSet/>
      <dgm:spPr/>
      <dgm:t>
        <a:bodyPr/>
        <a:lstStyle/>
        <a:p>
          <a:endParaRPr lang="zh-CN" altLang="en-US"/>
        </a:p>
      </dgm:t>
    </dgm:pt>
    <dgm:pt modelId="{567B5DFB-9E0F-CE47-AD44-48A79E954184}" type="sibTrans" cxnId="{B2AE47B4-6097-1346-980B-91950184D41D}">
      <dgm:prSet/>
      <dgm:spPr/>
      <dgm:t>
        <a:bodyPr/>
        <a:lstStyle/>
        <a:p>
          <a:endParaRPr lang="zh-CN" altLang="en-US"/>
        </a:p>
      </dgm:t>
    </dgm:pt>
    <dgm:pt modelId="{BF1B83D0-0894-834E-B863-8532CDBBE058}">
      <dgm:prSet phldrT="[文本]" custT="1"/>
      <dgm:spPr/>
      <dgm:t>
        <a:bodyPr/>
        <a:lstStyle/>
        <a:p>
          <a:r>
            <a:rPr lang="en-US" altLang="zh-CN" sz="2400" dirty="0" smtClean="0">
              <a:solidFill>
                <a:srgbClr val="C0504D"/>
              </a:solidFill>
            </a:rPr>
            <a:t>Geometrical</a:t>
          </a:r>
          <a:r>
            <a:rPr lang="zh-CN" altLang="en-US" sz="2400" dirty="0" smtClean="0">
              <a:solidFill>
                <a:srgbClr val="C0504D"/>
              </a:solidFill>
            </a:rPr>
            <a:t> </a:t>
          </a:r>
          <a:r>
            <a:rPr lang="en-US" altLang="zh-CN" sz="2400" dirty="0" smtClean="0">
              <a:solidFill>
                <a:srgbClr val="C0504D"/>
              </a:solidFill>
            </a:rPr>
            <a:t>Calculation</a:t>
          </a:r>
          <a:r>
            <a:rPr lang="zh-CN" altLang="en-US" sz="2400" dirty="0" smtClean="0">
              <a:solidFill>
                <a:srgbClr val="C0504D"/>
              </a:solidFill>
            </a:rPr>
            <a:t> </a:t>
          </a:r>
          <a:endParaRPr lang="zh-CN" altLang="en-US" sz="2400" dirty="0">
            <a:solidFill>
              <a:srgbClr val="C0504D"/>
            </a:solidFill>
          </a:endParaRPr>
        </a:p>
      </dgm:t>
    </dgm:pt>
    <dgm:pt modelId="{40E6D223-5575-3E41-9E69-7707EED494B7}" type="parTrans" cxnId="{EE707AEC-A557-DE4F-B967-BBF9EA97942D}">
      <dgm:prSet/>
      <dgm:spPr/>
      <dgm:t>
        <a:bodyPr/>
        <a:lstStyle/>
        <a:p>
          <a:endParaRPr lang="zh-CN" altLang="en-US"/>
        </a:p>
      </dgm:t>
    </dgm:pt>
    <dgm:pt modelId="{44593DB6-022E-B24B-BC5A-85BF80632701}" type="sibTrans" cxnId="{EE707AEC-A557-DE4F-B967-BBF9EA97942D}">
      <dgm:prSet/>
      <dgm:spPr/>
      <dgm:t>
        <a:bodyPr/>
        <a:lstStyle/>
        <a:p>
          <a:endParaRPr lang="zh-CN" altLang="en-US"/>
        </a:p>
      </dgm:t>
    </dgm:pt>
    <dgm:pt modelId="{08830273-84BA-8946-BF04-D88A819C40B4}">
      <dgm:prSet phldrT="[文本]"/>
      <dgm:spPr/>
      <dgm:t>
        <a:bodyPr/>
        <a:lstStyle/>
        <a:p>
          <a:r>
            <a:rPr lang="en-US" altLang="zh-CN" dirty="0" smtClean="0"/>
            <a:t>Get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ratio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edges</a:t>
          </a:r>
          <a:r>
            <a:rPr lang="zh-CN" altLang="en-US" dirty="0" smtClean="0"/>
            <a:t> </a:t>
          </a:r>
          <a:r>
            <a:rPr lang="en-US" altLang="zh-CN" dirty="0" smtClean="0"/>
            <a:t>&amp;</a:t>
          </a:r>
          <a:r>
            <a:rPr lang="zh-CN" altLang="en-US" dirty="0" smtClean="0"/>
            <a:t> </a:t>
          </a:r>
          <a:r>
            <a:rPr lang="en-US" altLang="zh-CN" dirty="0" smtClean="0"/>
            <a:t>intrinsic</a:t>
          </a:r>
          <a:r>
            <a:rPr lang="zh-CN" altLang="en-US" dirty="0" smtClean="0"/>
            <a:t> </a:t>
          </a:r>
          <a:r>
            <a:rPr lang="en-US" altLang="zh-CN" dirty="0" smtClean="0"/>
            <a:t>matrix</a:t>
          </a:r>
          <a:endParaRPr lang="zh-CN" altLang="en-US" dirty="0"/>
        </a:p>
      </dgm:t>
    </dgm:pt>
    <dgm:pt modelId="{AC23B7E6-165B-254B-B968-E88E0BEA4B6F}" type="parTrans" cxnId="{88BA7765-4DD7-1143-94DC-DA12F8605C65}">
      <dgm:prSet/>
      <dgm:spPr/>
      <dgm:t>
        <a:bodyPr/>
        <a:lstStyle/>
        <a:p>
          <a:endParaRPr lang="zh-CN" altLang="en-US"/>
        </a:p>
      </dgm:t>
    </dgm:pt>
    <dgm:pt modelId="{90C57D75-B170-2C44-AD8B-5A7EA49DBD6B}" type="sibTrans" cxnId="{88BA7765-4DD7-1143-94DC-DA12F8605C65}">
      <dgm:prSet/>
      <dgm:spPr/>
      <dgm:t>
        <a:bodyPr/>
        <a:lstStyle/>
        <a:p>
          <a:endParaRPr lang="zh-CN" altLang="en-US"/>
        </a:p>
      </dgm:t>
    </dgm:pt>
    <dgm:pt modelId="{462F1F2D-43A7-5441-B4CC-7772014922B2}">
      <dgm:prSet phldrT="[文本]" custT="1"/>
      <dgm:spPr/>
      <dgm:t>
        <a:bodyPr/>
        <a:lstStyle/>
        <a:p>
          <a:r>
            <a:rPr lang="en-US" altLang="zh-CN" sz="1800" dirty="0" smtClean="0"/>
            <a:t>3D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model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Display</a:t>
          </a:r>
          <a:endParaRPr lang="zh-CN" altLang="en-US" sz="1800" dirty="0"/>
        </a:p>
      </dgm:t>
    </dgm:pt>
    <dgm:pt modelId="{48AA871F-7DD5-524E-8961-69346EBB585D}" type="parTrans" cxnId="{487FC567-B022-DE47-B0E2-9F8DF80A9CB4}">
      <dgm:prSet/>
      <dgm:spPr/>
      <dgm:t>
        <a:bodyPr/>
        <a:lstStyle/>
        <a:p>
          <a:endParaRPr lang="zh-CN" altLang="en-US"/>
        </a:p>
      </dgm:t>
    </dgm:pt>
    <dgm:pt modelId="{85BA6AE1-32B2-A84E-8441-9AF174B377B7}" type="sibTrans" cxnId="{487FC567-B022-DE47-B0E2-9F8DF80A9CB4}">
      <dgm:prSet/>
      <dgm:spPr/>
      <dgm:t>
        <a:bodyPr/>
        <a:lstStyle/>
        <a:p>
          <a:endParaRPr lang="zh-CN" altLang="en-US"/>
        </a:p>
      </dgm:t>
    </dgm:pt>
    <dgm:pt modelId="{4D77AC72-1D5E-F346-9B89-71E21B47008E}">
      <dgm:prSet phldrT="[文本]"/>
      <dgm:spPr/>
      <dgm:t>
        <a:bodyPr/>
        <a:lstStyle/>
        <a:p>
          <a:r>
            <a:rPr lang="en-US" altLang="zh-CN" dirty="0" smtClean="0"/>
            <a:t>Build</a:t>
          </a:r>
          <a:r>
            <a:rPr lang="zh-CN" altLang="en-US" dirty="0" smtClean="0"/>
            <a:t> </a:t>
          </a:r>
          <a:r>
            <a:rPr lang="en-US" altLang="zh-CN" dirty="0" smtClean="0"/>
            <a:t>3D</a:t>
          </a:r>
          <a:r>
            <a:rPr lang="zh-CN" altLang="en-US" dirty="0" smtClean="0"/>
            <a:t> </a:t>
          </a:r>
          <a:r>
            <a:rPr lang="en-US" altLang="zh-CN" dirty="0" smtClean="0"/>
            <a:t>model</a:t>
          </a:r>
          <a:r>
            <a:rPr lang="zh-CN" altLang="en-US" dirty="0" smtClean="0"/>
            <a:t> </a:t>
          </a:r>
          <a:r>
            <a:rPr lang="en-US" altLang="zh-CN" dirty="0" smtClean="0"/>
            <a:t>&amp;</a:t>
          </a:r>
          <a:r>
            <a:rPr lang="zh-CN" altLang="en-US" dirty="0" smtClean="0"/>
            <a:t> </a:t>
          </a:r>
          <a:r>
            <a:rPr lang="en-US" altLang="zh-CN" dirty="0" smtClean="0"/>
            <a:t>Texture</a:t>
          </a:r>
          <a:r>
            <a:rPr lang="zh-CN" altLang="en-US" dirty="0" smtClean="0"/>
            <a:t> </a:t>
          </a:r>
          <a:r>
            <a:rPr lang="en-US" altLang="zh-CN" dirty="0" smtClean="0"/>
            <a:t>mapping</a:t>
          </a:r>
          <a:endParaRPr lang="zh-CN" altLang="en-US" dirty="0"/>
        </a:p>
      </dgm:t>
    </dgm:pt>
    <dgm:pt modelId="{16FCE1BD-616B-4E4B-9390-1C8107899BA8}" type="parTrans" cxnId="{ACD02233-E0D1-EE4F-BA5D-3E98F8A69E0E}">
      <dgm:prSet/>
      <dgm:spPr/>
      <dgm:t>
        <a:bodyPr/>
        <a:lstStyle/>
        <a:p>
          <a:endParaRPr lang="zh-CN" altLang="en-US"/>
        </a:p>
      </dgm:t>
    </dgm:pt>
    <dgm:pt modelId="{55540281-1FFF-2840-B77B-8A8B5B01B563}" type="sibTrans" cxnId="{ACD02233-E0D1-EE4F-BA5D-3E98F8A69E0E}">
      <dgm:prSet/>
      <dgm:spPr/>
      <dgm:t>
        <a:bodyPr/>
        <a:lstStyle/>
        <a:p>
          <a:endParaRPr lang="zh-CN" altLang="en-US"/>
        </a:p>
      </dgm:t>
    </dgm:pt>
    <dgm:pt modelId="{AEB0CCA0-1A69-EA4A-AAE6-4BF374D1AC15}">
      <dgm:prSet phldrT="[文本]" custT="1"/>
      <dgm:spPr/>
      <dgm:t>
        <a:bodyPr/>
        <a:lstStyle/>
        <a:p>
          <a:r>
            <a:rPr lang="en-US" altLang="zh-CN" sz="1800" dirty="0" smtClean="0"/>
            <a:t>Edge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Recognition</a:t>
          </a:r>
          <a:endParaRPr lang="zh-CN" altLang="en-US" sz="1800" dirty="0"/>
        </a:p>
      </dgm:t>
    </dgm:pt>
    <dgm:pt modelId="{AD2A3076-8897-4540-968C-2682DA2CC688}" type="parTrans" cxnId="{D3DE6A73-095B-9846-BC82-99573BD10562}">
      <dgm:prSet/>
      <dgm:spPr/>
      <dgm:t>
        <a:bodyPr/>
        <a:lstStyle/>
        <a:p>
          <a:endParaRPr lang="zh-CN" altLang="en-US"/>
        </a:p>
      </dgm:t>
    </dgm:pt>
    <dgm:pt modelId="{AF6B1377-822D-604B-AA24-56A8150B11CA}" type="sibTrans" cxnId="{D3DE6A73-095B-9846-BC82-99573BD10562}">
      <dgm:prSet/>
      <dgm:spPr/>
      <dgm:t>
        <a:bodyPr/>
        <a:lstStyle/>
        <a:p>
          <a:endParaRPr lang="zh-CN" altLang="en-US"/>
        </a:p>
      </dgm:t>
    </dgm:pt>
    <dgm:pt modelId="{AF0A24C3-B1E4-0B40-AA2C-AC8C98C1A02F}">
      <dgm:prSet phldrT="[文本]"/>
      <dgm:spPr/>
      <dgm:t>
        <a:bodyPr/>
        <a:lstStyle/>
        <a:p>
          <a:r>
            <a:rPr lang="en-US" altLang="zh-CN" dirty="0" smtClean="0"/>
            <a:t>Automatically</a:t>
          </a:r>
          <a:r>
            <a:rPr lang="zh-CN" altLang="en-US" dirty="0" smtClean="0"/>
            <a:t> </a:t>
          </a:r>
          <a:r>
            <a:rPr lang="en-US" altLang="zh-CN" dirty="0" smtClean="0"/>
            <a:t>/</a:t>
          </a:r>
          <a:r>
            <a:rPr lang="zh-CN" altLang="en-US" dirty="0" smtClean="0"/>
            <a:t> </a:t>
          </a:r>
          <a:r>
            <a:rPr lang="en-US" altLang="zh-CN" dirty="0" smtClean="0"/>
            <a:t>Manually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0D64ED4C-B0B5-BB4F-9CB7-A1417C8F58DC}" type="parTrans" cxnId="{534F2709-C754-064B-A6D5-4F0E8EBCC308}">
      <dgm:prSet/>
      <dgm:spPr/>
      <dgm:t>
        <a:bodyPr/>
        <a:lstStyle/>
        <a:p>
          <a:endParaRPr lang="zh-CN" altLang="en-US"/>
        </a:p>
      </dgm:t>
    </dgm:pt>
    <dgm:pt modelId="{202E63A9-ABE9-A84C-8863-F878E9DE2E92}" type="sibTrans" cxnId="{534F2709-C754-064B-A6D5-4F0E8EBCC308}">
      <dgm:prSet/>
      <dgm:spPr/>
      <dgm:t>
        <a:bodyPr/>
        <a:lstStyle/>
        <a:p>
          <a:endParaRPr lang="zh-CN" altLang="en-US"/>
        </a:p>
      </dgm:t>
    </dgm:pt>
    <dgm:pt modelId="{08BEFFE3-B21C-4A41-B5B6-37113B929B1C}" type="pres">
      <dgm:prSet presAssocID="{5A599E2D-D125-AA43-A705-FE729DB5D5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F5544CE-3D1A-AB40-83F0-3481CD3380DD}" type="pres">
      <dgm:prSet presAssocID="{462F1F2D-43A7-5441-B4CC-7772014922B2}" presName="boxAndChildren" presStyleCnt="0"/>
      <dgm:spPr/>
    </dgm:pt>
    <dgm:pt modelId="{C97F6E56-1C15-1C49-A830-9A13653F45A8}" type="pres">
      <dgm:prSet presAssocID="{462F1F2D-43A7-5441-B4CC-7772014922B2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EE10F3BE-C52B-C24D-A617-5CC7F5C8E648}" type="pres">
      <dgm:prSet presAssocID="{462F1F2D-43A7-5441-B4CC-7772014922B2}" presName="entireBox" presStyleLbl="node1" presStyleIdx="0" presStyleCnt="4"/>
      <dgm:spPr/>
      <dgm:t>
        <a:bodyPr/>
        <a:lstStyle/>
        <a:p>
          <a:endParaRPr lang="zh-CN" altLang="en-US"/>
        </a:p>
      </dgm:t>
    </dgm:pt>
    <dgm:pt modelId="{976B6337-B4AD-DF4C-84ED-9FAD72D09A77}" type="pres">
      <dgm:prSet presAssocID="{462F1F2D-43A7-5441-B4CC-7772014922B2}" presName="descendantBox" presStyleCnt="0"/>
      <dgm:spPr/>
    </dgm:pt>
    <dgm:pt modelId="{E986861C-1493-BB4E-9C7B-F9884A30BDEF}" type="pres">
      <dgm:prSet presAssocID="{4D77AC72-1D5E-F346-9B89-71E21B47008E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8AEA9-55E1-1B4F-A057-341C48BABE87}" type="pres">
      <dgm:prSet presAssocID="{44593DB6-022E-B24B-BC5A-85BF80632701}" presName="sp" presStyleCnt="0"/>
      <dgm:spPr/>
    </dgm:pt>
    <dgm:pt modelId="{246EE80D-F3C5-5D4F-8B68-3E4E16FD7ED5}" type="pres">
      <dgm:prSet presAssocID="{BF1B83D0-0894-834E-B863-8532CDBBE058}" presName="arrowAndChildren" presStyleCnt="0"/>
      <dgm:spPr/>
    </dgm:pt>
    <dgm:pt modelId="{D78C406D-BAAA-214F-8ACB-85A0CCD301C6}" type="pres">
      <dgm:prSet presAssocID="{BF1B83D0-0894-834E-B863-8532CDBBE058}" presName="parentTextArrow" presStyleLbl="node1" presStyleIdx="0" presStyleCnt="4"/>
      <dgm:spPr/>
      <dgm:t>
        <a:bodyPr/>
        <a:lstStyle/>
        <a:p>
          <a:endParaRPr lang="zh-CN" altLang="en-US"/>
        </a:p>
      </dgm:t>
    </dgm:pt>
    <dgm:pt modelId="{91F0FDCF-A7F6-1E4E-A28F-F2CB085518E1}" type="pres">
      <dgm:prSet presAssocID="{BF1B83D0-0894-834E-B863-8532CDBBE058}" presName="arrow" presStyleLbl="node1" presStyleIdx="1" presStyleCnt="4"/>
      <dgm:spPr/>
      <dgm:t>
        <a:bodyPr/>
        <a:lstStyle/>
        <a:p>
          <a:endParaRPr lang="zh-CN" altLang="en-US"/>
        </a:p>
      </dgm:t>
    </dgm:pt>
    <dgm:pt modelId="{A28D46B6-ECCE-2546-8F8C-2318B888796B}" type="pres">
      <dgm:prSet presAssocID="{BF1B83D0-0894-834E-B863-8532CDBBE058}" presName="descendantArrow" presStyleCnt="0"/>
      <dgm:spPr/>
    </dgm:pt>
    <dgm:pt modelId="{BB1EA6B7-3BAC-2B4A-990B-5768B3279C57}" type="pres">
      <dgm:prSet presAssocID="{08830273-84BA-8946-BF04-D88A819C40B4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825EE-4D36-E547-B3DC-CE58F78BA12F}" type="pres">
      <dgm:prSet presAssocID="{AF6B1377-822D-604B-AA24-56A8150B11CA}" presName="sp" presStyleCnt="0"/>
      <dgm:spPr/>
    </dgm:pt>
    <dgm:pt modelId="{FD3225A9-C5A5-7B4C-80F3-C793318C4AC0}" type="pres">
      <dgm:prSet presAssocID="{AEB0CCA0-1A69-EA4A-AAE6-4BF374D1AC15}" presName="arrowAndChildren" presStyleCnt="0"/>
      <dgm:spPr/>
    </dgm:pt>
    <dgm:pt modelId="{A45D333A-6FEC-3D41-B289-80E144E3F5E9}" type="pres">
      <dgm:prSet presAssocID="{AEB0CCA0-1A69-EA4A-AAE6-4BF374D1AC15}" presName="parentTextArrow" presStyleLbl="node1" presStyleIdx="1" presStyleCnt="4" custLinFactNeighborX="-9421" custLinFactNeighborY="-38197"/>
      <dgm:spPr/>
      <dgm:t>
        <a:bodyPr/>
        <a:lstStyle/>
        <a:p>
          <a:endParaRPr lang="zh-CN" altLang="en-US"/>
        </a:p>
      </dgm:t>
    </dgm:pt>
    <dgm:pt modelId="{12C3A543-E826-2247-B68A-BDD79AB007AA}" type="pres">
      <dgm:prSet presAssocID="{AEB0CCA0-1A69-EA4A-AAE6-4BF374D1AC15}" presName="arrow" presStyleLbl="node1" presStyleIdx="2" presStyleCnt="4"/>
      <dgm:spPr/>
      <dgm:t>
        <a:bodyPr/>
        <a:lstStyle/>
        <a:p>
          <a:endParaRPr lang="zh-CN" altLang="en-US"/>
        </a:p>
      </dgm:t>
    </dgm:pt>
    <dgm:pt modelId="{EEFD23DC-0FC5-754F-B3D0-14782320DE82}" type="pres">
      <dgm:prSet presAssocID="{AEB0CCA0-1A69-EA4A-AAE6-4BF374D1AC15}" presName="descendantArrow" presStyleCnt="0"/>
      <dgm:spPr/>
    </dgm:pt>
    <dgm:pt modelId="{1A395650-CEF0-5E4B-8848-65521B34440A}" type="pres">
      <dgm:prSet presAssocID="{AF0A24C3-B1E4-0B40-AA2C-AC8C98C1A02F}" presName="childTextArrow" presStyleLbl="fgAccFollowNode1" presStyleIdx="2" presStyleCnt="4" custLinFactNeighborX="-281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4DB824-F9AC-1C41-AC2F-0657FA064F01}" type="pres">
      <dgm:prSet presAssocID="{61C0D9D5-6336-DB49-810E-F3A8317E033A}" presName="sp" presStyleCnt="0"/>
      <dgm:spPr/>
    </dgm:pt>
    <dgm:pt modelId="{6467193F-BB4A-BF47-BCBD-A1293671BFAF}" type="pres">
      <dgm:prSet presAssocID="{E0F1480A-8295-724D-ADBE-28EE34FA6354}" presName="arrowAndChildren" presStyleCnt="0"/>
      <dgm:spPr/>
    </dgm:pt>
    <dgm:pt modelId="{D12F49DF-0B3A-A940-94A3-EEB65AAFCD2A}" type="pres">
      <dgm:prSet presAssocID="{E0F1480A-8295-724D-ADBE-28EE34FA6354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CDCB5A24-57CD-F349-BE66-970E1B10B439}" type="pres">
      <dgm:prSet presAssocID="{E0F1480A-8295-724D-ADBE-28EE34FA6354}" presName="arrow" presStyleLbl="node1" presStyleIdx="3" presStyleCnt="4" custLinFactNeighborX="-8120" custLinFactNeighborY="-221"/>
      <dgm:spPr/>
      <dgm:t>
        <a:bodyPr/>
        <a:lstStyle/>
        <a:p>
          <a:endParaRPr lang="zh-CN" altLang="en-US"/>
        </a:p>
      </dgm:t>
    </dgm:pt>
    <dgm:pt modelId="{F6266E92-7157-3D4B-85CF-925D5D71C28B}" type="pres">
      <dgm:prSet presAssocID="{E0F1480A-8295-724D-ADBE-28EE34FA6354}" presName="descendantArrow" presStyleCnt="0"/>
      <dgm:spPr/>
    </dgm:pt>
    <dgm:pt modelId="{DE50CE0B-7E7D-2944-B714-E6CBFE7AEE46}" type="pres">
      <dgm:prSet presAssocID="{435F2854-2A8A-B94A-B4AA-F40D4ADF9F89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51ED2B4-BD8C-48A5-8CDB-E8AD7E57E76E}" type="presOf" srcId="{BF1B83D0-0894-834E-B863-8532CDBBE058}" destId="{91F0FDCF-A7F6-1E4E-A28F-F2CB085518E1}" srcOrd="1" destOrd="0" presId="urn:microsoft.com/office/officeart/2005/8/layout/process4"/>
    <dgm:cxn modelId="{64E6E162-12F7-4D0D-A098-91604C82E76A}" type="presOf" srcId="{AEB0CCA0-1A69-EA4A-AAE6-4BF374D1AC15}" destId="{A45D333A-6FEC-3D41-B289-80E144E3F5E9}" srcOrd="0" destOrd="0" presId="urn:microsoft.com/office/officeart/2005/8/layout/process4"/>
    <dgm:cxn modelId="{19A53412-AC43-4378-950E-B6108A696B4A}" type="presOf" srcId="{E0F1480A-8295-724D-ADBE-28EE34FA6354}" destId="{CDCB5A24-57CD-F349-BE66-970E1B10B439}" srcOrd="1" destOrd="0" presId="urn:microsoft.com/office/officeart/2005/8/layout/process4"/>
    <dgm:cxn modelId="{2E33FDA4-B523-4BF9-8945-6B3E623D2528}" type="presOf" srcId="{E0F1480A-8295-724D-ADBE-28EE34FA6354}" destId="{D12F49DF-0B3A-A940-94A3-EEB65AAFCD2A}" srcOrd="0" destOrd="0" presId="urn:microsoft.com/office/officeart/2005/8/layout/process4"/>
    <dgm:cxn modelId="{B2AE47B4-6097-1346-980B-91950184D41D}" srcId="{E0F1480A-8295-724D-ADBE-28EE34FA6354}" destId="{435F2854-2A8A-B94A-B4AA-F40D4ADF9F89}" srcOrd="0" destOrd="0" parTransId="{42E319E7-6EF3-DA4A-B7A3-3C8243906994}" sibTransId="{567B5DFB-9E0F-CE47-AD44-48A79E954184}"/>
    <dgm:cxn modelId="{EE707AEC-A557-DE4F-B967-BBF9EA97942D}" srcId="{5A599E2D-D125-AA43-A705-FE729DB5D5B5}" destId="{BF1B83D0-0894-834E-B863-8532CDBBE058}" srcOrd="2" destOrd="0" parTransId="{40E6D223-5575-3E41-9E69-7707EED494B7}" sibTransId="{44593DB6-022E-B24B-BC5A-85BF80632701}"/>
    <dgm:cxn modelId="{88BA7765-4DD7-1143-94DC-DA12F8605C65}" srcId="{BF1B83D0-0894-834E-B863-8532CDBBE058}" destId="{08830273-84BA-8946-BF04-D88A819C40B4}" srcOrd="0" destOrd="0" parTransId="{AC23B7E6-165B-254B-B968-E88E0BEA4B6F}" sibTransId="{90C57D75-B170-2C44-AD8B-5A7EA49DBD6B}"/>
    <dgm:cxn modelId="{62E38E39-1F5B-4166-A082-AAC49D4AEC65}" type="presOf" srcId="{5A599E2D-D125-AA43-A705-FE729DB5D5B5}" destId="{08BEFFE3-B21C-4A41-B5B6-37113B929B1C}" srcOrd="0" destOrd="0" presId="urn:microsoft.com/office/officeart/2005/8/layout/process4"/>
    <dgm:cxn modelId="{D3DE6A73-095B-9846-BC82-99573BD10562}" srcId="{5A599E2D-D125-AA43-A705-FE729DB5D5B5}" destId="{AEB0CCA0-1A69-EA4A-AAE6-4BF374D1AC15}" srcOrd="1" destOrd="0" parTransId="{AD2A3076-8897-4540-968C-2682DA2CC688}" sibTransId="{AF6B1377-822D-604B-AA24-56A8150B11CA}"/>
    <dgm:cxn modelId="{ACD02233-E0D1-EE4F-BA5D-3E98F8A69E0E}" srcId="{462F1F2D-43A7-5441-B4CC-7772014922B2}" destId="{4D77AC72-1D5E-F346-9B89-71E21B47008E}" srcOrd="0" destOrd="0" parTransId="{16FCE1BD-616B-4E4B-9390-1C8107899BA8}" sibTransId="{55540281-1FFF-2840-B77B-8A8B5B01B563}"/>
    <dgm:cxn modelId="{6F25183D-776D-4191-8AB7-0EAF0EDA7F1D}" type="presOf" srcId="{08830273-84BA-8946-BF04-D88A819C40B4}" destId="{BB1EA6B7-3BAC-2B4A-990B-5768B3279C57}" srcOrd="0" destOrd="0" presId="urn:microsoft.com/office/officeart/2005/8/layout/process4"/>
    <dgm:cxn modelId="{0E456BB0-0236-4041-91CC-967A4725FC78}" type="presOf" srcId="{4D77AC72-1D5E-F346-9B89-71E21B47008E}" destId="{E986861C-1493-BB4E-9C7B-F9884A30BDEF}" srcOrd="0" destOrd="0" presId="urn:microsoft.com/office/officeart/2005/8/layout/process4"/>
    <dgm:cxn modelId="{59E923CE-D756-4BBD-9CDE-B9D7FEDA303B}" type="presOf" srcId="{462F1F2D-43A7-5441-B4CC-7772014922B2}" destId="{EE10F3BE-C52B-C24D-A617-5CC7F5C8E648}" srcOrd="1" destOrd="0" presId="urn:microsoft.com/office/officeart/2005/8/layout/process4"/>
    <dgm:cxn modelId="{BDF3BC58-ACAF-0A46-8D50-D53BCE922104}" srcId="{5A599E2D-D125-AA43-A705-FE729DB5D5B5}" destId="{E0F1480A-8295-724D-ADBE-28EE34FA6354}" srcOrd="0" destOrd="0" parTransId="{9ED597E0-54A5-F048-853B-C5F8B814E246}" sibTransId="{61C0D9D5-6336-DB49-810E-F3A8317E033A}"/>
    <dgm:cxn modelId="{9877E6A4-20C8-4295-B863-3A711D3AE19F}" type="presOf" srcId="{462F1F2D-43A7-5441-B4CC-7772014922B2}" destId="{C97F6E56-1C15-1C49-A830-9A13653F45A8}" srcOrd="0" destOrd="0" presId="urn:microsoft.com/office/officeart/2005/8/layout/process4"/>
    <dgm:cxn modelId="{B4CB66AC-BA37-4F23-AE41-74B9C920A56B}" type="presOf" srcId="{AEB0CCA0-1A69-EA4A-AAE6-4BF374D1AC15}" destId="{12C3A543-E826-2247-B68A-BDD79AB007AA}" srcOrd="1" destOrd="0" presId="urn:microsoft.com/office/officeart/2005/8/layout/process4"/>
    <dgm:cxn modelId="{534F2709-C754-064B-A6D5-4F0E8EBCC308}" srcId="{AEB0CCA0-1A69-EA4A-AAE6-4BF374D1AC15}" destId="{AF0A24C3-B1E4-0B40-AA2C-AC8C98C1A02F}" srcOrd="0" destOrd="0" parTransId="{0D64ED4C-B0B5-BB4F-9CB7-A1417C8F58DC}" sibTransId="{202E63A9-ABE9-A84C-8863-F878E9DE2E92}"/>
    <dgm:cxn modelId="{24631BD4-884C-4733-A7B1-DBD65F633314}" type="presOf" srcId="{BF1B83D0-0894-834E-B863-8532CDBBE058}" destId="{D78C406D-BAAA-214F-8ACB-85A0CCD301C6}" srcOrd="0" destOrd="0" presId="urn:microsoft.com/office/officeart/2005/8/layout/process4"/>
    <dgm:cxn modelId="{178F3DE0-37AC-4FA2-902A-2060C1CBACCC}" type="presOf" srcId="{435F2854-2A8A-B94A-B4AA-F40D4ADF9F89}" destId="{DE50CE0B-7E7D-2944-B714-E6CBFE7AEE46}" srcOrd="0" destOrd="0" presId="urn:microsoft.com/office/officeart/2005/8/layout/process4"/>
    <dgm:cxn modelId="{487FC567-B022-DE47-B0E2-9F8DF80A9CB4}" srcId="{5A599E2D-D125-AA43-A705-FE729DB5D5B5}" destId="{462F1F2D-43A7-5441-B4CC-7772014922B2}" srcOrd="3" destOrd="0" parTransId="{48AA871F-7DD5-524E-8961-69346EBB585D}" sibTransId="{85BA6AE1-32B2-A84E-8441-9AF174B377B7}"/>
    <dgm:cxn modelId="{FB333B4A-2BC8-4698-B797-E1005227983E}" type="presOf" srcId="{AF0A24C3-B1E4-0B40-AA2C-AC8C98C1A02F}" destId="{1A395650-CEF0-5E4B-8848-65521B34440A}" srcOrd="0" destOrd="0" presId="urn:microsoft.com/office/officeart/2005/8/layout/process4"/>
    <dgm:cxn modelId="{D1423203-AF7F-4222-97B4-D1B6F5C6215D}" type="presParOf" srcId="{08BEFFE3-B21C-4A41-B5B6-37113B929B1C}" destId="{BF5544CE-3D1A-AB40-83F0-3481CD3380DD}" srcOrd="0" destOrd="0" presId="urn:microsoft.com/office/officeart/2005/8/layout/process4"/>
    <dgm:cxn modelId="{05357587-C0AA-4D20-B87F-37B7C201547A}" type="presParOf" srcId="{BF5544CE-3D1A-AB40-83F0-3481CD3380DD}" destId="{C97F6E56-1C15-1C49-A830-9A13653F45A8}" srcOrd="0" destOrd="0" presId="urn:microsoft.com/office/officeart/2005/8/layout/process4"/>
    <dgm:cxn modelId="{0FC610A4-5DFC-44EF-9FD7-67C3175C2AF0}" type="presParOf" srcId="{BF5544CE-3D1A-AB40-83F0-3481CD3380DD}" destId="{EE10F3BE-C52B-C24D-A617-5CC7F5C8E648}" srcOrd="1" destOrd="0" presId="urn:microsoft.com/office/officeart/2005/8/layout/process4"/>
    <dgm:cxn modelId="{B1D0579D-FC2B-4519-A6AD-4BD3DB2F70B6}" type="presParOf" srcId="{BF5544CE-3D1A-AB40-83F0-3481CD3380DD}" destId="{976B6337-B4AD-DF4C-84ED-9FAD72D09A77}" srcOrd="2" destOrd="0" presId="urn:microsoft.com/office/officeart/2005/8/layout/process4"/>
    <dgm:cxn modelId="{A41DA274-435D-429E-B4DC-B9578252099F}" type="presParOf" srcId="{976B6337-B4AD-DF4C-84ED-9FAD72D09A77}" destId="{E986861C-1493-BB4E-9C7B-F9884A30BDEF}" srcOrd="0" destOrd="0" presId="urn:microsoft.com/office/officeart/2005/8/layout/process4"/>
    <dgm:cxn modelId="{C90F4810-DB9D-47DC-97A8-62B70D9241E5}" type="presParOf" srcId="{08BEFFE3-B21C-4A41-B5B6-37113B929B1C}" destId="{6978AEA9-55E1-1B4F-A057-341C48BABE87}" srcOrd="1" destOrd="0" presId="urn:microsoft.com/office/officeart/2005/8/layout/process4"/>
    <dgm:cxn modelId="{47F71686-1974-4893-84EA-30A5DCBE9CC7}" type="presParOf" srcId="{08BEFFE3-B21C-4A41-B5B6-37113B929B1C}" destId="{246EE80D-F3C5-5D4F-8B68-3E4E16FD7ED5}" srcOrd="2" destOrd="0" presId="urn:microsoft.com/office/officeart/2005/8/layout/process4"/>
    <dgm:cxn modelId="{33F80B56-9712-408B-A726-BF32F5C7EA5B}" type="presParOf" srcId="{246EE80D-F3C5-5D4F-8B68-3E4E16FD7ED5}" destId="{D78C406D-BAAA-214F-8ACB-85A0CCD301C6}" srcOrd="0" destOrd="0" presId="urn:microsoft.com/office/officeart/2005/8/layout/process4"/>
    <dgm:cxn modelId="{3D5C16CC-2B1A-49D4-BCD3-5F152F3B4DEF}" type="presParOf" srcId="{246EE80D-F3C5-5D4F-8B68-3E4E16FD7ED5}" destId="{91F0FDCF-A7F6-1E4E-A28F-F2CB085518E1}" srcOrd="1" destOrd="0" presId="urn:microsoft.com/office/officeart/2005/8/layout/process4"/>
    <dgm:cxn modelId="{BBBA8A85-0E15-4D7A-BB74-32E4E126F894}" type="presParOf" srcId="{246EE80D-F3C5-5D4F-8B68-3E4E16FD7ED5}" destId="{A28D46B6-ECCE-2546-8F8C-2318B888796B}" srcOrd="2" destOrd="0" presId="urn:microsoft.com/office/officeart/2005/8/layout/process4"/>
    <dgm:cxn modelId="{C96FA99E-E01A-4296-B879-258260A03BEA}" type="presParOf" srcId="{A28D46B6-ECCE-2546-8F8C-2318B888796B}" destId="{BB1EA6B7-3BAC-2B4A-990B-5768B3279C57}" srcOrd="0" destOrd="0" presId="urn:microsoft.com/office/officeart/2005/8/layout/process4"/>
    <dgm:cxn modelId="{EFECE686-6A9C-49D3-8CD3-D76E7A6B2368}" type="presParOf" srcId="{08BEFFE3-B21C-4A41-B5B6-37113B929B1C}" destId="{391825EE-4D36-E547-B3DC-CE58F78BA12F}" srcOrd="3" destOrd="0" presId="urn:microsoft.com/office/officeart/2005/8/layout/process4"/>
    <dgm:cxn modelId="{DBF1AA44-FB61-4B06-8012-439599695A68}" type="presParOf" srcId="{08BEFFE3-B21C-4A41-B5B6-37113B929B1C}" destId="{FD3225A9-C5A5-7B4C-80F3-C793318C4AC0}" srcOrd="4" destOrd="0" presId="urn:microsoft.com/office/officeart/2005/8/layout/process4"/>
    <dgm:cxn modelId="{5FCC0733-461B-48CF-B444-0E7B49035044}" type="presParOf" srcId="{FD3225A9-C5A5-7B4C-80F3-C793318C4AC0}" destId="{A45D333A-6FEC-3D41-B289-80E144E3F5E9}" srcOrd="0" destOrd="0" presId="urn:microsoft.com/office/officeart/2005/8/layout/process4"/>
    <dgm:cxn modelId="{1636EF04-E02A-4F41-8464-C08003F699A5}" type="presParOf" srcId="{FD3225A9-C5A5-7B4C-80F3-C793318C4AC0}" destId="{12C3A543-E826-2247-B68A-BDD79AB007AA}" srcOrd="1" destOrd="0" presId="urn:microsoft.com/office/officeart/2005/8/layout/process4"/>
    <dgm:cxn modelId="{5EFF3CAA-5FB3-46C0-982C-6E0DDF367792}" type="presParOf" srcId="{FD3225A9-C5A5-7B4C-80F3-C793318C4AC0}" destId="{EEFD23DC-0FC5-754F-B3D0-14782320DE82}" srcOrd="2" destOrd="0" presId="urn:microsoft.com/office/officeart/2005/8/layout/process4"/>
    <dgm:cxn modelId="{FE524577-15E7-4A83-8EE9-D086D945AB4C}" type="presParOf" srcId="{EEFD23DC-0FC5-754F-B3D0-14782320DE82}" destId="{1A395650-CEF0-5E4B-8848-65521B34440A}" srcOrd="0" destOrd="0" presId="urn:microsoft.com/office/officeart/2005/8/layout/process4"/>
    <dgm:cxn modelId="{8EC9A9BB-A634-4A4F-A30A-CB9E514E9AFE}" type="presParOf" srcId="{08BEFFE3-B21C-4A41-B5B6-37113B929B1C}" destId="{7E4DB824-F9AC-1C41-AC2F-0657FA064F01}" srcOrd="5" destOrd="0" presId="urn:microsoft.com/office/officeart/2005/8/layout/process4"/>
    <dgm:cxn modelId="{EBBDAA44-7746-4BBD-B607-6FD2F6FFBDBE}" type="presParOf" srcId="{08BEFFE3-B21C-4A41-B5B6-37113B929B1C}" destId="{6467193F-BB4A-BF47-BCBD-A1293671BFAF}" srcOrd="6" destOrd="0" presId="urn:microsoft.com/office/officeart/2005/8/layout/process4"/>
    <dgm:cxn modelId="{CBC7E727-39E5-4831-9A29-40A2CC5F4F00}" type="presParOf" srcId="{6467193F-BB4A-BF47-BCBD-A1293671BFAF}" destId="{D12F49DF-0B3A-A940-94A3-EEB65AAFCD2A}" srcOrd="0" destOrd="0" presId="urn:microsoft.com/office/officeart/2005/8/layout/process4"/>
    <dgm:cxn modelId="{8BEA352E-F86C-4B6B-85DB-600ADEF3CAD6}" type="presParOf" srcId="{6467193F-BB4A-BF47-BCBD-A1293671BFAF}" destId="{CDCB5A24-57CD-F349-BE66-970E1B10B439}" srcOrd="1" destOrd="0" presId="urn:microsoft.com/office/officeart/2005/8/layout/process4"/>
    <dgm:cxn modelId="{7AB19429-AEA4-4411-AE61-ECC0CBB4827C}" type="presParOf" srcId="{6467193F-BB4A-BF47-BCBD-A1293671BFAF}" destId="{F6266E92-7157-3D4B-85CF-925D5D71C28B}" srcOrd="2" destOrd="0" presId="urn:microsoft.com/office/officeart/2005/8/layout/process4"/>
    <dgm:cxn modelId="{842998AE-B4C2-42CF-BAA1-3E3352927B90}" type="presParOf" srcId="{F6266E92-7157-3D4B-85CF-925D5D71C28B}" destId="{DE50CE0B-7E7D-2944-B714-E6CBFE7AEE4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599E2D-D125-AA43-A705-FE729DB5D5B5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0F1480A-8295-724D-ADBE-28EE34FA6354}">
      <dgm:prSet phldrT="[文本]" custT="1"/>
      <dgm:spPr/>
      <dgm:t>
        <a:bodyPr/>
        <a:lstStyle/>
        <a:p>
          <a:r>
            <a:rPr lang="en-US" altLang="zh-CN" sz="1800" dirty="0" smtClean="0"/>
            <a:t>Input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Image</a:t>
          </a:r>
          <a:endParaRPr lang="zh-CN" altLang="en-US" sz="1800" dirty="0"/>
        </a:p>
      </dgm:t>
    </dgm:pt>
    <dgm:pt modelId="{9ED597E0-54A5-F048-853B-C5F8B814E246}" type="parTrans" cxnId="{BDF3BC58-ACAF-0A46-8D50-D53BCE922104}">
      <dgm:prSet/>
      <dgm:spPr/>
      <dgm:t>
        <a:bodyPr/>
        <a:lstStyle/>
        <a:p>
          <a:endParaRPr lang="zh-CN" altLang="en-US"/>
        </a:p>
      </dgm:t>
    </dgm:pt>
    <dgm:pt modelId="{61C0D9D5-6336-DB49-810E-F3A8317E033A}" type="sibTrans" cxnId="{BDF3BC58-ACAF-0A46-8D50-D53BCE922104}">
      <dgm:prSet/>
      <dgm:spPr/>
      <dgm:t>
        <a:bodyPr/>
        <a:lstStyle/>
        <a:p>
          <a:endParaRPr lang="zh-CN" altLang="en-US"/>
        </a:p>
      </dgm:t>
    </dgm:pt>
    <dgm:pt modelId="{435F2854-2A8A-B94A-B4AA-F40D4ADF9F89}">
      <dgm:prSet phldrT="[文本]"/>
      <dgm:spPr/>
      <dgm:t>
        <a:bodyPr/>
        <a:lstStyle/>
        <a:p>
          <a:r>
            <a:rPr lang="en-US" altLang="zh-CN" dirty="0" smtClean="0"/>
            <a:t>Camera</a:t>
          </a:r>
          <a:r>
            <a:rPr lang="zh-CN" altLang="en-US" dirty="0" smtClean="0"/>
            <a:t> </a:t>
          </a:r>
          <a:r>
            <a:rPr lang="en-US" altLang="zh-CN" dirty="0" smtClean="0"/>
            <a:t>(Adjust</a:t>
          </a:r>
          <a:r>
            <a:rPr lang="zh-CN" altLang="en-US" dirty="0" smtClean="0"/>
            <a:t> </a:t>
          </a:r>
          <a:r>
            <a:rPr lang="en-US" altLang="zh-CN" dirty="0" smtClean="0"/>
            <a:t>Threshold)</a:t>
          </a:r>
          <a:r>
            <a:rPr lang="zh-CN" altLang="en-US" dirty="0" smtClean="0"/>
            <a:t> </a:t>
          </a:r>
          <a:r>
            <a:rPr lang="en-US" altLang="zh-CN" dirty="0" smtClean="0"/>
            <a:t>/</a:t>
          </a:r>
          <a:r>
            <a:rPr lang="zh-CN" altLang="en-US" dirty="0" smtClean="0"/>
            <a:t> </a:t>
          </a:r>
          <a:r>
            <a:rPr lang="en-US" altLang="zh-CN" dirty="0" smtClean="0"/>
            <a:t>Gallery</a:t>
          </a:r>
          <a:endParaRPr lang="zh-CN" altLang="en-US" dirty="0"/>
        </a:p>
      </dgm:t>
    </dgm:pt>
    <dgm:pt modelId="{42E319E7-6EF3-DA4A-B7A3-3C8243906994}" type="parTrans" cxnId="{B2AE47B4-6097-1346-980B-91950184D41D}">
      <dgm:prSet/>
      <dgm:spPr/>
      <dgm:t>
        <a:bodyPr/>
        <a:lstStyle/>
        <a:p>
          <a:endParaRPr lang="zh-CN" altLang="en-US"/>
        </a:p>
      </dgm:t>
    </dgm:pt>
    <dgm:pt modelId="{567B5DFB-9E0F-CE47-AD44-48A79E954184}" type="sibTrans" cxnId="{B2AE47B4-6097-1346-980B-91950184D41D}">
      <dgm:prSet/>
      <dgm:spPr/>
      <dgm:t>
        <a:bodyPr/>
        <a:lstStyle/>
        <a:p>
          <a:endParaRPr lang="zh-CN" altLang="en-US"/>
        </a:p>
      </dgm:t>
    </dgm:pt>
    <dgm:pt modelId="{BF1B83D0-0894-834E-B863-8532CDBBE058}">
      <dgm:prSet phldrT="[文本]" custT="1"/>
      <dgm:spPr/>
      <dgm:t>
        <a:bodyPr/>
        <a:lstStyle/>
        <a:p>
          <a:r>
            <a:rPr lang="en-US" altLang="zh-CN" sz="1800" dirty="0" smtClean="0"/>
            <a:t>Geometrical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Calculation</a:t>
          </a:r>
          <a:r>
            <a:rPr lang="zh-CN" altLang="en-US" sz="1800" dirty="0" smtClean="0"/>
            <a:t> </a:t>
          </a:r>
          <a:endParaRPr lang="zh-CN" altLang="en-US" sz="1800" dirty="0"/>
        </a:p>
      </dgm:t>
    </dgm:pt>
    <dgm:pt modelId="{40E6D223-5575-3E41-9E69-7707EED494B7}" type="parTrans" cxnId="{EE707AEC-A557-DE4F-B967-BBF9EA97942D}">
      <dgm:prSet/>
      <dgm:spPr/>
      <dgm:t>
        <a:bodyPr/>
        <a:lstStyle/>
        <a:p>
          <a:endParaRPr lang="zh-CN" altLang="en-US"/>
        </a:p>
      </dgm:t>
    </dgm:pt>
    <dgm:pt modelId="{44593DB6-022E-B24B-BC5A-85BF80632701}" type="sibTrans" cxnId="{EE707AEC-A557-DE4F-B967-BBF9EA97942D}">
      <dgm:prSet/>
      <dgm:spPr/>
      <dgm:t>
        <a:bodyPr/>
        <a:lstStyle/>
        <a:p>
          <a:endParaRPr lang="zh-CN" altLang="en-US"/>
        </a:p>
      </dgm:t>
    </dgm:pt>
    <dgm:pt modelId="{08830273-84BA-8946-BF04-D88A819C40B4}">
      <dgm:prSet phldrT="[文本]"/>
      <dgm:spPr/>
      <dgm:t>
        <a:bodyPr/>
        <a:lstStyle/>
        <a:p>
          <a:r>
            <a:rPr lang="en-US" altLang="zh-CN" dirty="0" smtClean="0"/>
            <a:t>Get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ratio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edges</a:t>
          </a:r>
          <a:r>
            <a:rPr lang="zh-CN" altLang="en-US" dirty="0" smtClean="0"/>
            <a:t> </a:t>
          </a:r>
          <a:r>
            <a:rPr lang="en-US" altLang="zh-CN" dirty="0" smtClean="0"/>
            <a:t>&amp;</a:t>
          </a:r>
          <a:r>
            <a:rPr lang="zh-CN" altLang="en-US" dirty="0" smtClean="0"/>
            <a:t> </a:t>
          </a:r>
          <a:r>
            <a:rPr lang="en-US" altLang="zh-CN" dirty="0" smtClean="0"/>
            <a:t>intrinsic</a:t>
          </a:r>
          <a:r>
            <a:rPr lang="zh-CN" altLang="en-US" dirty="0" smtClean="0"/>
            <a:t> </a:t>
          </a:r>
          <a:r>
            <a:rPr lang="en-US" altLang="zh-CN" dirty="0" smtClean="0"/>
            <a:t>matrix</a:t>
          </a:r>
          <a:endParaRPr lang="zh-CN" altLang="en-US" dirty="0"/>
        </a:p>
      </dgm:t>
    </dgm:pt>
    <dgm:pt modelId="{AC23B7E6-165B-254B-B968-E88E0BEA4B6F}" type="parTrans" cxnId="{88BA7765-4DD7-1143-94DC-DA12F8605C65}">
      <dgm:prSet/>
      <dgm:spPr/>
      <dgm:t>
        <a:bodyPr/>
        <a:lstStyle/>
        <a:p>
          <a:endParaRPr lang="zh-CN" altLang="en-US"/>
        </a:p>
      </dgm:t>
    </dgm:pt>
    <dgm:pt modelId="{90C57D75-B170-2C44-AD8B-5A7EA49DBD6B}" type="sibTrans" cxnId="{88BA7765-4DD7-1143-94DC-DA12F8605C65}">
      <dgm:prSet/>
      <dgm:spPr/>
      <dgm:t>
        <a:bodyPr/>
        <a:lstStyle/>
        <a:p>
          <a:endParaRPr lang="zh-CN" altLang="en-US"/>
        </a:p>
      </dgm:t>
    </dgm:pt>
    <dgm:pt modelId="{462F1F2D-43A7-5441-B4CC-7772014922B2}">
      <dgm:prSet phldrT="[文本]" custT="1"/>
      <dgm:spPr/>
      <dgm:t>
        <a:bodyPr/>
        <a:lstStyle/>
        <a:p>
          <a:r>
            <a:rPr lang="en-US" altLang="zh-CN" sz="2400" dirty="0" smtClean="0">
              <a:solidFill>
                <a:srgbClr val="C0504D"/>
              </a:solidFill>
            </a:rPr>
            <a:t>3D</a:t>
          </a:r>
          <a:r>
            <a:rPr lang="zh-CN" altLang="en-US" sz="2400" dirty="0" smtClean="0">
              <a:solidFill>
                <a:srgbClr val="C0504D"/>
              </a:solidFill>
            </a:rPr>
            <a:t> </a:t>
          </a:r>
          <a:r>
            <a:rPr lang="en-US" altLang="zh-CN" sz="2400" dirty="0" smtClean="0">
              <a:solidFill>
                <a:srgbClr val="C0504D"/>
              </a:solidFill>
            </a:rPr>
            <a:t>model</a:t>
          </a:r>
          <a:r>
            <a:rPr lang="zh-CN" altLang="en-US" sz="2400" dirty="0" smtClean="0">
              <a:solidFill>
                <a:srgbClr val="C0504D"/>
              </a:solidFill>
            </a:rPr>
            <a:t> </a:t>
          </a:r>
          <a:r>
            <a:rPr lang="en-US" altLang="zh-CN" sz="2400" dirty="0" smtClean="0">
              <a:solidFill>
                <a:srgbClr val="C0504D"/>
              </a:solidFill>
            </a:rPr>
            <a:t>Display</a:t>
          </a:r>
          <a:endParaRPr lang="zh-CN" altLang="en-US" sz="2400" dirty="0">
            <a:solidFill>
              <a:srgbClr val="C0504D"/>
            </a:solidFill>
          </a:endParaRPr>
        </a:p>
      </dgm:t>
    </dgm:pt>
    <dgm:pt modelId="{48AA871F-7DD5-524E-8961-69346EBB585D}" type="parTrans" cxnId="{487FC567-B022-DE47-B0E2-9F8DF80A9CB4}">
      <dgm:prSet/>
      <dgm:spPr/>
      <dgm:t>
        <a:bodyPr/>
        <a:lstStyle/>
        <a:p>
          <a:endParaRPr lang="zh-CN" altLang="en-US"/>
        </a:p>
      </dgm:t>
    </dgm:pt>
    <dgm:pt modelId="{85BA6AE1-32B2-A84E-8441-9AF174B377B7}" type="sibTrans" cxnId="{487FC567-B022-DE47-B0E2-9F8DF80A9CB4}">
      <dgm:prSet/>
      <dgm:spPr/>
      <dgm:t>
        <a:bodyPr/>
        <a:lstStyle/>
        <a:p>
          <a:endParaRPr lang="zh-CN" altLang="en-US"/>
        </a:p>
      </dgm:t>
    </dgm:pt>
    <dgm:pt modelId="{4D77AC72-1D5E-F346-9B89-71E21B47008E}">
      <dgm:prSet phldrT="[文本]"/>
      <dgm:spPr/>
      <dgm:t>
        <a:bodyPr/>
        <a:lstStyle/>
        <a:p>
          <a:r>
            <a:rPr lang="en-US" altLang="zh-CN" dirty="0" smtClean="0"/>
            <a:t>Build</a:t>
          </a:r>
          <a:r>
            <a:rPr lang="zh-CN" altLang="en-US" dirty="0" smtClean="0"/>
            <a:t> </a:t>
          </a:r>
          <a:r>
            <a:rPr lang="en-US" altLang="zh-CN" dirty="0" smtClean="0"/>
            <a:t>3D</a:t>
          </a:r>
          <a:r>
            <a:rPr lang="zh-CN" altLang="en-US" dirty="0" smtClean="0"/>
            <a:t> </a:t>
          </a:r>
          <a:r>
            <a:rPr lang="en-US" altLang="zh-CN" dirty="0" smtClean="0"/>
            <a:t>model</a:t>
          </a:r>
          <a:r>
            <a:rPr lang="zh-CN" altLang="en-US" dirty="0" smtClean="0"/>
            <a:t> </a:t>
          </a:r>
          <a:r>
            <a:rPr lang="en-US" altLang="zh-CN" dirty="0" smtClean="0"/>
            <a:t>&amp;</a:t>
          </a:r>
          <a:r>
            <a:rPr lang="zh-CN" altLang="en-US" dirty="0" smtClean="0"/>
            <a:t> </a:t>
          </a:r>
          <a:r>
            <a:rPr lang="en-US" altLang="zh-CN" dirty="0" smtClean="0"/>
            <a:t>Texture</a:t>
          </a:r>
          <a:r>
            <a:rPr lang="zh-CN" altLang="en-US" dirty="0" smtClean="0"/>
            <a:t> </a:t>
          </a:r>
          <a:r>
            <a:rPr lang="en-US" altLang="zh-CN" dirty="0" smtClean="0"/>
            <a:t>mapping</a:t>
          </a:r>
          <a:endParaRPr lang="zh-CN" altLang="en-US" dirty="0"/>
        </a:p>
      </dgm:t>
    </dgm:pt>
    <dgm:pt modelId="{16FCE1BD-616B-4E4B-9390-1C8107899BA8}" type="parTrans" cxnId="{ACD02233-E0D1-EE4F-BA5D-3E98F8A69E0E}">
      <dgm:prSet/>
      <dgm:spPr/>
      <dgm:t>
        <a:bodyPr/>
        <a:lstStyle/>
        <a:p>
          <a:endParaRPr lang="zh-CN" altLang="en-US"/>
        </a:p>
      </dgm:t>
    </dgm:pt>
    <dgm:pt modelId="{55540281-1FFF-2840-B77B-8A8B5B01B563}" type="sibTrans" cxnId="{ACD02233-E0D1-EE4F-BA5D-3E98F8A69E0E}">
      <dgm:prSet/>
      <dgm:spPr/>
      <dgm:t>
        <a:bodyPr/>
        <a:lstStyle/>
        <a:p>
          <a:endParaRPr lang="zh-CN" altLang="en-US"/>
        </a:p>
      </dgm:t>
    </dgm:pt>
    <dgm:pt modelId="{AEB0CCA0-1A69-EA4A-AAE6-4BF374D1AC15}">
      <dgm:prSet phldrT="[文本]" custT="1"/>
      <dgm:spPr/>
      <dgm:t>
        <a:bodyPr/>
        <a:lstStyle/>
        <a:p>
          <a:r>
            <a:rPr lang="en-US" altLang="zh-CN" sz="1800" dirty="0" smtClean="0"/>
            <a:t>Edge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Recognition</a:t>
          </a:r>
          <a:endParaRPr lang="zh-CN" altLang="en-US" sz="1800" dirty="0"/>
        </a:p>
      </dgm:t>
    </dgm:pt>
    <dgm:pt modelId="{AD2A3076-8897-4540-968C-2682DA2CC688}" type="parTrans" cxnId="{D3DE6A73-095B-9846-BC82-99573BD10562}">
      <dgm:prSet/>
      <dgm:spPr/>
      <dgm:t>
        <a:bodyPr/>
        <a:lstStyle/>
        <a:p>
          <a:endParaRPr lang="zh-CN" altLang="en-US"/>
        </a:p>
      </dgm:t>
    </dgm:pt>
    <dgm:pt modelId="{AF6B1377-822D-604B-AA24-56A8150B11CA}" type="sibTrans" cxnId="{D3DE6A73-095B-9846-BC82-99573BD10562}">
      <dgm:prSet/>
      <dgm:spPr/>
      <dgm:t>
        <a:bodyPr/>
        <a:lstStyle/>
        <a:p>
          <a:endParaRPr lang="zh-CN" altLang="en-US"/>
        </a:p>
      </dgm:t>
    </dgm:pt>
    <dgm:pt modelId="{AF0A24C3-B1E4-0B40-AA2C-AC8C98C1A02F}">
      <dgm:prSet phldrT="[文本]"/>
      <dgm:spPr/>
      <dgm:t>
        <a:bodyPr/>
        <a:lstStyle/>
        <a:p>
          <a:r>
            <a:rPr lang="en-US" altLang="zh-CN" dirty="0" smtClean="0"/>
            <a:t>Automatically</a:t>
          </a:r>
          <a:r>
            <a:rPr lang="zh-CN" altLang="en-US" dirty="0" smtClean="0"/>
            <a:t> </a:t>
          </a:r>
          <a:r>
            <a:rPr lang="en-US" altLang="zh-CN" dirty="0" smtClean="0"/>
            <a:t>/</a:t>
          </a:r>
          <a:r>
            <a:rPr lang="zh-CN" altLang="en-US" dirty="0" smtClean="0"/>
            <a:t> </a:t>
          </a:r>
          <a:r>
            <a:rPr lang="en-US" altLang="zh-CN" dirty="0" smtClean="0"/>
            <a:t>Manually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0D64ED4C-B0B5-BB4F-9CB7-A1417C8F58DC}" type="parTrans" cxnId="{534F2709-C754-064B-A6D5-4F0E8EBCC308}">
      <dgm:prSet/>
      <dgm:spPr/>
      <dgm:t>
        <a:bodyPr/>
        <a:lstStyle/>
        <a:p>
          <a:endParaRPr lang="zh-CN" altLang="en-US"/>
        </a:p>
      </dgm:t>
    </dgm:pt>
    <dgm:pt modelId="{202E63A9-ABE9-A84C-8863-F878E9DE2E92}" type="sibTrans" cxnId="{534F2709-C754-064B-A6D5-4F0E8EBCC308}">
      <dgm:prSet/>
      <dgm:spPr/>
      <dgm:t>
        <a:bodyPr/>
        <a:lstStyle/>
        <a:p>
          <a:endParaRPr lang="zh-CN" altLang="en-US"/>
        </a:p>
      </dgm:t>
    </dgm:pt>
    <dgm:pt modelId="{08BEFFE3-B21C-4A41-B5B6-37113B929B1C}" type="pres">
      <dgm:prSet presAssocID="{5A599E2D-D125-AA43-A705-FE729DB5D5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F5544CE-3D1A-AB40-83F0-3481CD3380DD}" type="pres">
      <dgm:prSet presAssocID="{462F1F2D-43A7-5441-B4CC-7772014922B2}" presName="boxAndChildren" presStyleCnt="0"/>
      <dgm:spPr/>
    </dgm:pt>
    <dgm:pt modelId="{C97F6E56-1C15-1C49-A830-9A13653F45A8}" type="pres">
      <dgm:prSet presAssocID="{462F1F2D-43A7-5441-B4CC-7772014922B2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EE10F3BE-C52B-C24D-A617-5CC7F5C8E648}" type="pres">
      <dgm:prSet presAssocID="{462F1F2D-43A7-5441-B4CC-7772014922B2}" presName="entireBox" presStyleLbl="node1" presStyleIdx="0" presStyleCnt="4"/>
      <dgm:spPr/>
      <dgm:t>
        <a:bodyPr/>
        <a:lstStyle/>
        <a:p>
          <a:endParaRPr lang="zh-CN" altLang="en-US"/>
        </a:p>
      </dgm:t>
    </dgm:pt>
    <dgm:pt modelId="{976B6337-B4AD-DF4C-84ED-9FAD72D09A77}" type="pres">
      <dgm:prSet presAssocID="{462F1F2D-43A7-5441-B4CC-7772014922B2}" presName="descendantBox" presStyleCnt="0"/>
      <dgm:spPr/>
    </dgm:pt>
    <dgm:pt modelId="{E986861C-1493-BB4E-9C7B-F9884A30BDEF}" type="pres">
      <dgm:prSet presAssocID="{4D77AC72-1D5E-F346-9B89-71E21B47008E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8AEA9-55E1-1B4F-A057-341C48BABE87}" type="pres">
      <dgm:prSet presAssocID="{44593DB6-022E-B24B-BC5A-85BF80632701}" presName="sp" presStyleCnt="0"/>
      <dgm:spPr/>
    </dgm:pt>
    <dgm:pt modelId="{246EE80D-F3C5-5D4F-8B68-3E4E16FD7ED5}" type="pres">
      <dgm:prSet presAssocID="{BF1B83D0-0894-834E-B863-8532CDBBE058}" presName="arrowAndChildren" presStyleCnt="0"/>
      <dgm:spPr/>
    </dgm:pt>
    <dgm:pt modelId="{D78C406D-BAAA-214F-8ACB-85A0CCD301C6}" type="pres">
      <dgm:prSet presAssocID="{BF1B83D0-0894-834E-B863-8532CDBBE058}" presName="parentTextArrow" presStyleLbl="node1" presStyleIdx="0" presStyleCnt="4"/>
      <dgm:spPr/>
      <dgm:t>
        <a:bodyPr/>
        <a:lstStyle/>
        <a:p>
          <a:endParaRPr lang="zh-CN" altLang="en-US"/>
        </a:p>
      </dgm:t>
    </dgm:pt>
    <dgm:pt modelId="{91F0FDCF-A7F6-1E4E-A28F-F2CB085518E1}" type="pres">
      <dgm:prSet presAssocID="{BF1B83D0-0894-834E-B863-8532CDBBE058}" presName="arrow" presStyleLbl="node1" presStyleIdx="1" presStyleCnt="4"/>
      <dgm:spPr/>
      <dgm:t>
        <a:bodyPr/>
        <a:lstStyle/>
        <a:p>
          <a:endParaRPr lang="zh-CN" altLang="en-US"/>
        </a:p>
      </dgm:t>
    </dgm:pt>
    <dgm:pt modelId="{A28D46B6-ECCE-2546-8F8C-2318B888796B}" type="pres">
      <dgm:prSet presAssocID="{BF1B83D0-0894-834E-B863-8532CDBBE058}" presName="descendantArrow" presStyleCnt="0"/>
      <dgm:spPr/>
    </dgm:pt>
    <dgm:pt modelId="{BB1EA6B7-3BAC-2B4A-990B-5768B3279C57}" type="pres">
      <dgm:prSet presAssocID="{08830273-84BA-8946-BF04-D88A819C40B4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825EE-4D36-E547-B3DC-CE58F78BA12F}" type="pres">
      <dgm:prSet presAssocID="{AF6B1377-822D-604B-AA24-56A8150B11CA}" presName="sp" presStyleCnt="0"/>
      <dgm:spPr/>
    </dgm:pt>
    <dgm:pt modelId="{FD3225A9-C5A5-7B4C-80F3-C793318C4AC0}" type="pres">
      <dgm:prSet presAssocID="{AEB0CCA0-1A69-EA4A-AAE6-4BF374D1AC15}" presName="arrowAndChildren" presStyleCnt="0"/>
      <dgm:spPr/>
    </dgm:pt>
    <dgm:pt modelId="{A45D333A-6FEC-3D41-B289-80E144E3F5E9}" type="pres">
      <dgm:prSet presAssocID="{AEB0CCA0-1A69-EA4A-AAE6-4BF374D1AC15}" presName="parentTextArrow" presStyleLbl="node1" presStyleIdx="1" presStyleCnt="4" custLinFactNeighborX="-9421" custLinFactNeighborY="-38197"/>
      <dgm:spPr/>
      <dgm:t>
        <a:bodyPr/>
        <a:lstStyle/>
        <a:p>
          <a:endParaRPr lang="zh-CN" altLang="en-US"/>
        </a:p>
      </dgm:t>
    </dgm:pt>
    <dgm:pt modelId="{12C3A543-E826-2247-B68A-BDD79AB007AA}" type="pres">
      <dgm:prSet presAssocID="{AEB0CCA0-1A69-EA4A-AAE6-4BF374D1AC15}" presName="arrow" presStyleLbl="node1" presStyleIdx="2" presStyleCnt="4"/>
      <dgm:spPr/>
      <dgm:t>
        <a:bodyPr/>
        <a:lstStyle/>
        <a:p>
          <a:endParaRPr lang="zh-CN" altLang="en-US"/>
        </a:p>
      </dgm:t>
    </dgm:pt>
    <dgm:pt modelId="{EEFD23DC-0FC5-754F-B3D0-14782320DE82}" type="pres">
      <dgm:prSet presAssocID="{AEB0CCA0-1A69-EA4A-AAE6-4BF374D1AC15}" presName="descendantArrow" presStyleCnt="0"/>
      <dgm:spPr/>
    </dgm:pt>
    <dgm:pt modelId="{1A395650-CEF0-5E4B-8848-65521B34440A}" type="pres">
      <dgm:prSet presAssocID="{AF0A24C3-B1E4-0B40-AA2C-AC8C98C1A02F}" presName="childTextArrow" presStyleLbl="fgAccFollowNode1" presStyleIdx="2" presStyleCnt="4" custLinFactNeighborX="-281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4DB824-F9AC-1C41-AC2F-0657FA064F01}" type="pres">
      <dgm:prSet presAssocID="{61C0D9D5-6336-DB49-810E-F3A8317E033A}" presName="sp" presStyleCnt="0"/>
      <dgm:spPr/>
    </dgm:pt>
    <dgm:pt modelId="{6467193F-BB4A-BF47-BCBD-A1293671BFAF}" type="pres">
      <dgm:prSet presAssocID="{E0F1480A-8295-724D-ADBE-28EE34FA6354}" presName="arrowAndChildren" presStyleCnt="0"/>
      <dgm:spPr/>
    </dgm:pt>
    <dgm:pt modelId="{D12F49DF-0B3A-A940-94A3-EEB65AAFCD2A}" type="pres">
      <dgm:prSet presAssocID="{E0F1480A-8295-724D-ADBE-28EE34FA6354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CDCB5A24-57CD-F349-BE66-970E1B10B439}" type="pres">
      <dgm:prSet presAssocID="{E0F1480A-8295-724D-ADBE-28EE34FA6354}" presName="arrow" presStyleLbl="node1" presStyleIdx="3" presStyleCnt="4" custLinFactNeighborX="-8120" custLinFactNeighborY="-221"/>
      <dgm:spPr/>
      <dgm:t>
        <a:bodyPr/>
        <a:lstStyle/>
        <a:p>
          <a:endParaRPr lang="zh-CN" altLang="en-US"/>
        </a:p>
      </dgm:t>
    </dgm:pt>
    <dgm:pt modelId="{F6266E92-7157-3D4B-85CF-925D5D71C28B}" type="pres">
      <dgm:prSet presAssocID="{E0F1480A-8295-724D-ADBE-28EE34FA6354}" presName="descendantArrow" presStyleCnt="0"/>
      <dgm:spPr/>
    </dgm:pt>
    <dgm:pt modelId="{DE50CE0B-7E7D-2944-B714-E6CBFE7AEE46}" type="pres">
      <dgm:prSet presAssocID="{435F2854-2A8A-B94A-B4AA-F40D4ADF9F89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EBC6AFD-940A-4427-91B2-EACEC36BCB93}" type="presOf" srcId="{4D77AC72-1D5E-F346-9B89-71E21B47008E}" destId="{E986861C-1493-BB4E-9C7B-F9884A30BDEF}" srcOrd="0" destOrd="0" presId="urn:microsoft.com/office/officeart/2005/8/layout/process4"/>
    <dgm:cxn modelId="{E30E0D99-35CC-4E93-99D1-7F4A3AC1634E}" type="presOf" srcId="{08830273-84BA-8946-BF04-D88A819C40B4}" destId="{BB1EA6B7-3BAC-2B4A-990B-5768B3279C57}" srcOrd="0" destOrd="0" presId="urn:microsoft.com/office/officeart/2005/8/layout/process4"/>
    <dgm:cxn modelId="{34820F67-2291-41E2-A1FC-BF89B8B37827}" type="presOf" srcId="{462F1F2D-43A7-5441-B4CC-7772014922B2}" destId="{EE10F3BE-C52B-C24D-A617-5CC7F5C8E648}" srcOrd="1" destOrd="0" presId="urn:microsoft.com/office/officeart/2005/8/layout/process4"/>
    <dgm:cxn modelId="{D3DE6A73-095B-9846-BC82-99573BD10562}" srcId="{5A599E2D-D125-AA43-A705-FE729DB5D5B5}" destId="{AEB0CCA0-1A69-EA4A-AAE6-4BF374D1AC15}" srcOrd="1" destOrd="0" parTransId="{AD2A3076-8897-4540-968C-2682DA2CC688}" sibTransId="{AF6B1377-822D-604B-AA24-56A8150B11CA}"/>
    <dgm:cxn modelId="{C592DF46-F5A9-4EBD-B6B8-F08086D18A7C}" type="presOf" srcId="{5A599E2D-D125-AA43-A705-FE729DB5D5B5}" destId="{08BEFFE3-B21C-4A41-B5B6-37113B929B1C}" srcOrd="0" destOrd="0" presId="urn:microsoft.com/office/officeart/2005/8/layout/process4"/>
    <dgm:cxn modelId="{3DD73909-906D-49DC-A28E-FCCF007DE8BF}" type="presOf" srcId="{AEB0CCA0-1A69-EA4A-AAE6-4BF374D1AC15}" destId="{A45D333A-6FEC-3D41-B289-80E144E3F5E9}" srcOrd="0" destOrd="0" presId="urn:microsoft.com/office/officeart/2005/8/layout/process4"/>
    <dgm:cxn modelId="{4008C0E5-8092-41F1-8DBF-827D1C6001BC}" type="presOf" srcId="{AEB0CCA0-1A69-EA4A-AAE6-4BF374D1AC15}" destId="{12C3A543-E826-2247-B68A-BDD79AB007AA}" srcOrd="1" destOrd="0" presId="urn:microsoft.com/office/officeart/2005/8/layout/process4"/>
    <dgm:cxn modelId="{534F2709-C754-064B-A6D5-4F0E8EBCC308}" srcId="{AEB0CCA0-1A69-EA4A-AAE6-4BF374D1AC15}" destId="{AF0A24C3-B1E4-0B40-AA2C-AC8C98C1A02F}" srcOrd="0" destOrd="0" parTransId="{0D64ED4C-B0B5-BB4F-9CB7-A1417C8F58DC}" sibTransId="{202E63A9-ABE9-A84C-8863-F878E9DE2E92}"/>
    <dgm:cxn modelId="{35606FC6-D04A-4865-B4E1-9CCECF667543}" type="presOf" srcId="{BF1B83D0-0894-834E-B863-8532CDBBE058}" destId="{91F0FDCF-A7F6-1E4E-A28F-F2CB085518E1}" srcOrd="1" destOrd="0" presId="urn:microsoft.com/office/officeart/2005/8/layout/process4"/>
    <dgm:cxn modelId="{81B0FA50-B318-4878-89FE-1FEEE94366A5}" type="presOf" srcId="{AF0A24C3-B1E4-0B40-AA2C-AC8C98C1A02F}" destId="{1A395650-CEF0-5E4B-8848-65521B34440A}" srcOrd="0" destOrd="0" presId="urn:microsoft.com/office/officeart/2005/8/layout/process4"/>
    <dgm:cxn modelId="{487FC567-B022-DE47-B0E2-9F8DF80A9CB4}" srcId="{5A599E2D-D125-AA43-A705-FE729DB5D5B5}" destId="{462F1F2D-43A7-5441-B4CC-7772014922B2}" srcOrd="3" destOrd="0" parTransId="{48AA871F-7DD5-524E-8961-69346EBB585D}" sibTransId="{85BA6AE1-32B2-A84E-8441-9AF174B377B7}"/>
    <dgm:cxn modelId="{6043217A-59E2-4A8E-BFB9-E6893639BD9A}" type="presOf" srcId="{E0F1480A-8295-724D-ADBE-28EE34FA6354}" destId="{CDCB5A24-57CD-F349-BE66-970E1B10B439}" srcOrd="1" destOrd="0" presId="urn:microsoft.com/office/officeart/2005/8/layout/process4"/>
    <dgm:cxn modelId="{6E097170-DE3A-4302-850C-8323837986A6}" type="presOf" srcId="{E0F1480A-8295-724D-ADBE-28EE34FA6354}" destId="{D12F49DF-0B3A-A940-94A3-EEB65AAFCD2A}" srcOrd="0" destOrd="0" presId="urn:microsoft.com/office/officeart/2005/8/layout/process4"/>
    <dgm:cxn modelId="{6795756A-B0D9-4DCC-9060-855F74B4C105}" type="presOf" srcId="{435F2854-2A8A-B94A-B4AA-F40D4ADF9F89}" destId="{DE50CE0B-7E7D-2944-B714-E6CBFE7AEE46}" srcOrd="0" destOrd="0" presId="urn:microsoft.com/office/officeart/2005/8/layout/process4"/>
    <dgm:cxn modelId="{BDF3BC58-ACAF-0A46-8D50-D53BCE922104}" srcId="{5A599E2D-D125-AA43-A705-FE729DB5D5B5}" destId="{E0F1480A-8295-724D-ADBE-28EE34FA6354}" srcOrd="0" destOrd="0" parTransId="{9ED597E0-54A5-F048-853B-C5F8B814E246}" sibTransId="{61C0D9D5-6336-DB49-810E-F3A8317E033A}"/>
    <dgm:cxn modelId="{CB9A88EF-8C9F-43A0-A1C6-4478CDD7B3B9}" type="presOf" srcId="{462F1F2D-43A7-5441-B4CC-7772014922B2}" destId="{C97F6E56-1C15-1C49-A830-9A13653F45A8}" srcOrd="0" destOrd="0" presId="urn:microsoft.com/office/officeart/2005/8/layout/process4"/>
    <dgm:cxn modelId="{88BA7765-4DD7-1143-94DC-DA12F8605C65}" srcId="{BF1B83D0-0894-834E-B863-8532CDBBE058}" destId="{08830273-84BA-8946-BF04-D88A819C40B4}" srcOrd="0" destOrd="0" parTransId="{AC23B7E6-165B-254B-B968-E88E0BEA4B6F}" sibTransId="{90C57D75-B170-2C44-AD8B-5A7EA49DBD6B}"/>
    <dgm:cxn modelId="{B2AE47B4-6097-1346-980B-91950184D41D}" srcId="{E0F1480A-8295-724D-ADBE-28EE34FA6354}" destId="{435F2854-2A8A-B94A-B4AA-F40D4ADF9F89}" srcOrd="0" destOrd="0" parTransId="{42E319E7-6EF3-DA4A-B7A3-3C8243906994}" sibTransId="{567B5DFB-9E0F-CE47-AD44-48A79E954184}"/>
    <dgm:cxn modelId="{ACD02233-E0D1-EE4F-BA5D-3E98F8A69E0E}" srcId="{462F1F2D-43A7-5441-B4CC-7772014922B2}" destId="{4D77AC72-1D5E-F346-9B89-71E21B47008E}" srcOrd="0" destOrd="0" parTransId="{16FCE1BD-616B-4E4B-9390-1C8107899BA8}" sibTransId="{55540281-1FFF-2840-B77B-8A8B5B01B563}"/>
    <dgm:cxn modelId="{EE707AEC-A557-DE4F-B967-BBF9EA97942D}" srcId="{5A599E2D-D125-AA43-A705-FE729DB5D5B5}" destId="{BF1B83D0-0894-834E-B863-8532CDBBE058}" srcOrd="2" destOrd="0" parTransId="{40E6D223-5575-3E41-9E69-7707EED494B7}" sibTransId="{44593DB6-022E-B24B-BC5A-85BF80632701}"/>
    <dgm:cxn modelId="{BE450EC4-CDCB-4E42-BC2D-9BC996BC8560}" type="presOf" srcId="{BF1B83D0-0894-834E-B863-8532CDBBE058}" destId="{D78C406D-BAAA-214F-8ACB-85A0CCD301C6}" srcOrd="0" destOrd="0" presId="urn:microsoft.com/office/officeart/2005/8/layout/process4"/>
    <dgm:cxn modelId="{845A5945-4C7F-4703-B568-A838AF980F22}" type="presParOf" srcId="{08BEFFE3-B21C-4A41-B5B6-37113B929B1C}" destId="{BF5544CE-3D1A-AB40-83F0-3481CD3380DD}" srcOrd="0" destOrd="0" presId="urn:microsoft.com/office/officeart/2005/8/layout/process4"/>
    <dgm:cxn modelId="{76874184-A85C-4F9C-8D74-C28BD66436E8}" type="presParOf" srcId="{BF5544CE-3D1A-AB40-83F0-3481CD3380DD}" destId="{C97F6E56-1C15-1C49-A830-9A13653F45A8}" srcOrd="0" destOrd="0" presId="urn:microsoft.com/office/officeart/2005/8/layout/process4"/>
    <dgm:cxn modelId="{CEC89B43-50F1-4644-8D09-A16EE9D0AE57}" type="presParOf" srcId="{BF5544CE-3D1A-AB40-83F0-3481CD3380DD}" destId="{EE10F3BE-C52B-C24D-A617-5CC7F5C8E648}" srcOrd="1" destOrd="0" presId="urn:microsoft.com/office/officeart/2005/8/layout/process4"/>
    <dgm:cxn modelId="{619F47F1-0C73-4388-AB6B-282EC1418BFC}" type="presParOf" srcId="{BF5544CE-3D1A-AB40-83F0-3481CD3380DD}" destId="{976B6337-B4AD-DF4C-84ED-9FAD72D09A77}" srcOrd="2" destOrd="0" presId="urn:microsoft.com/office/officeart/2005/8/layout/process4"/>
    <dgm:cxn modelId="{3FDB80B2-4173-45CC-B0B1-53BD37798E5D}" type="presParOf" srcId="{976B6337-B4AD-DF4C-84ED-9FAD72D09A77}" destId="{E986861C-1493-BB4E-9C7B-F9884A30BDEF}" srcOrd="0" destOrd="0" presId="urn:microsoft.com/office/officeart/2005/8/layout/process4"/>
    <dgm:cxn modelId="{4DD403FB-18B5-49B9-B3EE-BBAD52978C10}" type="presParOf" srcId="{08BEFFE3-B21C-4A41-B5B6-37113B929B1C}" destId="{6978AEA9-55E1-1B4F-A057-341C48BABE87}" srcOrd="1" destOrd="0" presId="urn:microsoft.com/office/officeart/2005/8/layout/process4"/>
    <dgm:cxn modelId="{8B543743-10D7-4E13-9D63-9DB1242EC446}" type="presParOf" srcId="{08BEFFE3-B21C-4A41-B5B6-37113B929B1C}" destId="{246EE80D-F3C5-5D4F-8B68-3E4E16FD7ED5}" srcOrd="2" destOrd="0" presId="urn:microsoft.com/office/officeart/2005/8/layout/process4"/>
    <dgm:cxn modelId="{2C4D10FD-28E0-4F60-AA81-E3A7EAC734B0}" type="presParOf" srcId="{246EE80D-F3C5-5D4F-8B68-3E4E16FD7ED5}" destId="{D78C406D-BAAA-214F-8ACB-85A0CCD301C6}" srcOrd="0" destOrd="0" presId="urn:microsoft.com/office/officeart/2005/8/layout/process4"/>
    <dgm:cxn modelId="{360112EF-BC56-423E-8467-495949FFE15E}" type="presParOf" srcId="{246EE80D-F3C5-5D4F-8B68-3E4E16FD7ED5}" destId="{91F0FDCF-A7F6-1E4E-A28F-F2CB085518E1}" srcOrd="1" destOrd="0" presId="urn:microsoft.com/office/officeart/2005/8/layout/process4"/>
    <dgm:cxn modelId="{0746DFA6-31AA-4B35-9BBD-103E24431163}" type="presParOf" srcId="{246EE80D-F3C5-5D4F-8B68-3E4E16FD7ED5}" destId="{A28D46B6-ECCE-2546-8F8C-2318B888796B}" srcOrd="2" destOrd="0" presId="urn:microsoft.com/office/officeart/2005/8/layout/process4"/>
    <dgm:cxn modelId="{D3D9F63D-EFEC-486A-8D2F-6EF02A5FC7F2}" type="presParOf" srcId="{A28D46B6-ECCE-2546-8F8C-2318B888796B}" destId="{BB1EA6B7-3BAC-2B4A-990B-5768B3279C57}" srcOrd="0" destOrd="0" presId="urn:microsoft.com/office/officeart/2005/8/layout/process4"/>
    <dgm:cxn modelId="{A1CBA3B6-FA41-4232-A7E7-C7A7ED6C1A56}" type="presParOf" srcId="{08BEFFE3-B21C-4A41-B5B6-37113B929B1C}" destId="{391825EE-4D36-E547-B3DC-CE58F78BA12F}" srcOrd="3" destOrd="0" presId="urn:microsoft.com/office/officeart/2005/8/layout/process4"/>
    <dgm:cxn modelId="{2AF028F2-28C3-46FF-BB0C-723894E93774}" type="presParOf" srcId="{08BEFFE3-B21C-4A41-B5B6-37113B929B1C}" destId="{FD3225A9-C5A5-7B4C-80F3-C793318C4AC0}" srcOrd="4" destOrd="0" presId="urn:microsoft.com/office/officeart/2005/8/layout/process4"/>
    <dgm:cxn modelId="{969511AE-3CC1-42BC-85AF-FFC6843B1A19}" type="presParOf" srcId="{FD3225A9-C5A5-7B4C-80F3-C793318C4AC0}" destId="{A45D333A-6FEC-3D41-B289-80E144E3F5E9}" srcOrd="0" destOrd="0" presId="urn:microsoft.com/office/officeart/2005/8/layout/process4"/>
    <dgm:cxn modelId="{1864744A-A9C0-4EDE-A9F3-4C24721DCC76}" type="presParOf" srcId="{FD3225A9-C5A5-7B4C-80F3-C793318C4AC0}" destId="{12C3A543-E826-2247-B68A-BDD79AB007AA}" srcOrd="1" destOrd="0" presId="urn:microsoft.com/office/officeart/2005/8/layout/process4"/>
    <dgm:cxn modelId="{E195A6D8-6B27-4286-8D3C-E9DF4C5FB3DF}" type="presParOf" srcId="{FD3225A9-C5A5-7B4C-80F3-C793318C4AC0}" destId="{EEFD23DC-0FC5-754F-B3D0-14782320DE82}" srcOrd="2" destOrd="0" presId="urn:microsoft.com/office/officeart/2005/8/layout/process4"/>
    <dgm:cxn modelId="{61BA75FD-48C5-4BF3-BEC3-EE9D6AEA3BD3}" type="presParOf" srcId="{EEFD23DC-0FC5-754F-B3D0-14782320DE82}" destId="{1A395650-CEF0-5E4B-8848-65521B34440A}" srcOrd="0" destOrd="0" presId="urn:microsoft.com/office/officeart/2005/8/layout/process4"/>
    <dgm:cxn modelId="{E28D079B-DB2A-4665-94E3-051895230F1F}" type="presParOf" srcId="{08BEFFE3-B21C-4A41-B5B6-37113B929B1C}" destId="{7E4DB824-F9AC-1C41-AC2F-0657FA064F01}" srcOrd="5" destOrd="0" presId="urn:microsoft.com/office/officeart/2005/8/layout/process4"/>
    <dgm:cxn modelId="{F634BA7A-3547-41E1-B7DB-5DA4C1D5161D}" type="presParOf" srcId="{08BEFFE3-B21C-4A41-B5B6-37113B929B1C}" destId="{6467193F-BB4A-BF47-BCBD-A1293671BFAF}" srcOrd="6" destOrd="0" presId="urn:microsoft.com/office/officeart/2005/8/layout/process4"/>
    <dgm:cxn modelId="{65CD864B-E1A6-4B46-B38F-EEEBAFB915FA}" type="presParOf" srcId="{6467193F-BB4A-BF47-BCBD-A1293671BFAF}" destId="{D12F49DF-0B3A-A940-94A3-EEB65AAFCD2A}" srcOrd="0" destOrd="0" presId="urn:microsoft.com/office/officeart/2005/8/layout/process4"/>
    <dgm:cxn modelId="{9D3ABBCF-AD5E-4600-B24B-FD0FF1FDC55A}" type="presParOf" srcId="{6467193F-BB4A-BF47-BCBD-A1293671BFAF}" destId="{CDCB5A24-57CD-F349-BE66-970E1B10B439}" srcOrd="1" destOrd="0" presId="urn:microsoft.com/office/officeart/2005/8/layout/process4"/>
    <dgm:cxn modelId="{B43CA6E3-1097-4797-A6EC-364F71997070}" type="presParOf" srcId="{6467193F-BB4A-BF47-BCBD-A1293671BFAF}" destId="{F6266E92-7157-3D4B-85CF-925D5D71C28B}" srcOrd="2" destOrd="0" presId="urn:microsoft.com/office/officeart/2005/8/layout/process4"/>
    <dgm:cxn modelId="{15F5DD82-DC91-4D20-A7BD-BD5874133F33}" type="presParOf" srcId="{F6266E92-7157-3D4B-85CF-925D5D71C28B}" destId="{DE50CE0B-7E7D-2944-B714-E6CBFE7AEE4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0F3BE-C52B-C24D-A617-5CC7F5C8E648}">
      <dsp:nvSpPr>
        <dsp:cNvPr id="0" name=""/>
        <dsp:cNvSpPr/>
      </dsp:nvSpPr>
      <dsp:spPr>
        <a:xfrm>
          <a:off x="0" y="4150925"/>
          <a:ext cx="4326538" cy="9081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3D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model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Display</a:t>
          </a:r>
          <a:endParaRPr lang="zh-CN" altLang="en-US" sz="1800" kern="1200" dirty="0"/>
        </a:p>
      </dsp:txBody>
      <dsp:txXfrm>
        <a:off x="0" y="4150925"/>
        <a:ext cx="4326538" cy="490385"/>
      </dsp:txXfrm>
    </dsp:sp>
    <dsp:sp modelId="{E986861C-1493-BB4E-9C7B-F9884A30BDEF}">
      <dsp:nvSpPr>
        <dsp:cNvPr id="0" name=""/>
        <dsp:cNvSpPr/>
      </dsp:nvSpPr>
      <dsp:spPr>
        <a:xfrm>
          <a:off x="0" y="4623148"/>
          <a:ext cx="4326538" cy="4177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Build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3D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model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&amp;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Texture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mapping</a:t>
          </a:r>
          <a:endParaRPr lang="zh-CN" altLang="en-US" sz="1800" kern="1200" dirty="0"/>
        </a:p>
      </dsp:txBody>
      <dsp:txXfrm>
        <a:off x="0" y="4623148"/>
        <a:ext cx="4326538" cy="417735"/>
      </dsp:txXfrm>
    </dsp:sp>
    <dsp:sp modelId="{91F0FDCF-A7F6-1E4E-A28F-F2CB085518E1}">
      <dsp:nvSpPr>
        <dsp:cNvPr id="0" name=""/>
        <dsp:cNvSpPr/>
      </dsp:nvSpPr>
      <dsp:spPr>
        <a:xfrm rot="10800000">
          <a:off x="0" y="2767857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Geometrical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Calculation</a:t>
          </a:r>
          <a:r>
            <a:rPr lang="zh-CN" altLang="en-US" sz="1800" kern="1200" dirty="0" smtClean="0"/>
            <a:t> </a:t>
          </a:r>
          <a:endParaRPr lang="zh-CN" altLang="en-US" sz="1800" kern="1200" dirty="0"/>
        </a:p>
      </dsp:txBody>
      <dsp:txXfrm rot="-10800000">
        <a:off x="0" y="2767857"/>
        <a:ext cx="4326538" cy="490238"/>
      </dsp:txXfrm>
    </dsp:sp>
    <dsp:sp modelId="{BB1EA6B7-3BAC-2B4A-990B-5768B3279C57}">
      <dsp:nvSpPr>
        <dsp:cNvPr id="0" name=""/>
        <dsp:cNvSpPr/>
      </dsp:nvSpPr>
      <dsp:spPr>
        <a:xfrm>
          <a:off x="0" y="3258095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ratio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of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edges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&amp;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intrinsic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matrix</a:t>
          </a:r>
          <a:endParaRPr lang="zh-CN" altLang="en-US" sz="1800" kern="1200" dirty="0"/>
        </a:p>
      </dsp:txBody>
      <dsp:txXfrm>
        <a:off x="0" y="3258095"/>
        <a:ext cx="4326538" cy="417610"/>
      </dsp:txXfrm>
    </dsp:sp>
    <dsp:sp modelId="{12C3A543-E826-2247-B68A-BDD79AB007AA}">
      <dsp:nvSpPr>
        <dsp:cNvPr id="0" name=""/>
        <dsp:cNvSpPr/>
      </dsp:nvSpPr>
      <dsp:spPr>
        <a:xfrm rot="10800000">
          <a:off x="0" y="1384788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Edge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Recognition</a:t>
          </a:r>
          <a:endParaRPr lang="zh-CN" altLang="en-US" sz="1800" kern="1200" dirty="0"/>
        </a:p>
      </dsp:txBody>
      <dsp:txXfrm rot="-10800000">
        <a:off x="0" y="1384788"/>
        <a:ext cx="4326538" cy="490238"/>
      </dsp:txXfrm>
    </dsp:sp>
    <dsp:sp modelId="{1A395650-CEF0-5E4B-8848-65521B34440A}">
      <dsp:nvSpPr>
        <dsp:cNvPr id="0" name=""/>
        <dsp:cNvSpPr/>
      </dsp:nvSpPr>
      <dsp:spPr>
        <a:xfrm>
          <a:off x="0" y="1875027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Automatically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Manually</a:t>
          </a:r>
          <a:r>
            <a:rPr lang="zh-CN" altLang="en-US" sz="1800" kern="1200" dirty="0" smtClean="0"/>
            <a:t> </a:t>
          </a:r>
          <a:endParaRPr lang="zh-CN" altLang="en-US" sz="1800" kern="1200" dirty="0"/>
        </a:p>
      </dsp:txBody>
      <dsp:txXfrm>
        <a:off x="0" y="1875027"/>
        <a:ext cx="4326538" cy="417610"/>
      </dsp:txXfrm>
    </dsp:sp>
    <dsp:sp modelId="{CDCB5A24-57CD-F349-BE66-970E1B10B439}">
      <dsp:nvSpPr>
        <dsp:cNvPr id="0" name=""/>
        <dsp:cNvSpPr/>
      </dsp:nvSpPr>
      <dsp:spPr>
        <a:xfrm rot="10800000">
          <a:off x="0" y="0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Input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Image</a:t>
          </a:r>
          <a:endParaRPr lang="zh-CN" altLang="en-US" sz="1800" kern="1200" dirty="0"/>
        </a:p>
      </dsp:txBody>
      <dsp:txXfrm rot="-10800000">
        <a:off x="0" y="0"/>
        <a:ext cx="4326538" cy="490238"/>
      </dsp:txXfrm>
    </dsp:sp>
    <dsp:sp modelId="{DE50CE0B-7E7D-2944-B714-E6CBFE7AEE46}">
      <dsp:nvSpPr>
        <dsp:cNvPr id="0" name=""/>
        <dsp:cNvSpPr/>
      </dsp:nvSpPr>
      <dsp:spPr>
        <a:xfrm>
          <a:off x="0" y="491958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Camera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(Adjust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Threshold)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Gallery</a:t>
          </a:r>
          <a:endParaRPr lang="zh-CN" altLang="en-US" sz="1800" kern="1200" dirty="0"/>
        </a:p>
      </dsp:txBody>
      <dsp:txXfrm>
        <a:off x="0" y="491958"/>
        <a:ext cx="4326538" cy="417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0F3BE-C52B-C24D-A617-5CC7F5C8E648}">
      <dsp:nvSpPr>
        <dsp:cNvPr id="0" name=""/>
        <dsp:cNvSpPr/>
      </dsp:nvSpPr>
      <dsp:spPr>
        <a:xfrm>
          <a:off x="0" y="4150925"/>
          <a:ext cx="4326538" cy="9081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3D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model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Display</a:t>
          </a:r>
          <a:endParaRPr lang="zh-CN" altLang="en-US" sz="1800" kern="1200" dirty="0"/>
        </a:p>
      </dsp:txBody>
      <dsp:txXfrm>
        <a:off x="0" y="4150925"/>
        <a:ext cx="4326538" cy="490385"/>
      </dsp:txXfrm>
    </dsp:sp>
    <dsp:sp modelId="{E986861C-1493-BB4E-9C7B-F9884A30BDEF}">
      <dsp:nvSpPr>
        <dsp:cNvPr id="0" name=""/>
        <dsp:cNvSpPr/>
      </dsp:nvSpPr>
      <dsp:spPr>
        <a:xfrm>
          <a:off x="0" y="4623148"/>
          <a:ext cx="4326538" cy="4177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Build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3D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model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&amp;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Texture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mapping</a:t>
          </a:r>
          <a:endParaRPr lang="zh-CN" altLang="en-US" sz="1800" kern="1200" dirty="0"/>
        </a:p>
      </dsp:txBody>
      <dsp:txXfrm>
        <a:off x="0" y="4623148"/>
        <a:ext cx="4326538" cy="417735"/>
      </dsp:txXfrm>
    </dsp:sp>
    <dsp:sp modelId="{91F0FDCF-A7F6-1E4E-A28F-F2CB085518E1}">
      <dsp:nvSpPr>
        <dsp:cNvPr id="0" name=""/>
        <dsp:cNvSpPr/>
      </dsp:nvSpPr>
      <dsp:spPr>
        <a:xfrm rot="10800000">
          <a:off x="0" y="2767857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Geometrical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Calculation</a:t>
          </a:r>
          <a:r>
            <a:rPr lang="zh-CN" altLang="en-US" sz="1800" kern="1200" dirty="0" smtClean="0"/>
            <a:t> </a:t>
          </a:r>
          <a:endParaRPr lang="zh-CN" altLang="en-US" sz="1800" kern="1200" dirty="0"/>
        </a:p>
      </dsp:txBody>
      <dsp:txXfrm rot="-10800000">
        <a:off x="0" y="2767857"/>
        <a:ext cx="4326538" cy="490238"/>
      </dsp:txXfrm>
    </dsp:sp>
    <dsp:sp modelId="{BB1EA6B7-3BAC-2B4A-990B-5768B3279C57}">
      <dsp:nvSpPr>
        <dsp:cNvPr id="0" name=""/>
        <dsp:cNvSpPr/>
      </dsp:nvSpPr>
      <dsp:spPr>
        <a:xfrm>
          <a:off x="0" y="3258095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ratio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of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edges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&amp;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intrinsic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matrix</a:t>
          </a:r>
          <a:endParaRPr lang="zh-CN" altLang="en-US" sz="1800" kern="1200" dirty="0"/>
        </a:p>
      </dsp:txBody>
      <dsp:txXfrm>
        <a:off x="0" y="3258095"/>
        <a:ext cx="4326538" cy="417610"/>
      </dsp:txXfrm>
    </dsp:sp>
    <dsp:sp modelId="{12C3A543-E826-2247-B68A-BDD79AB007AA}">
      <dsp:nvSpPr>
        <dsp:cNvPr id="0" name=""/>
        <dsp:cNvSpPr/>
      </dsp:nvSpPr>
      <dsp:spPr>
        <a:xfrm rot="10800000">
          <a:off x="0" y="1384788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Edge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Recognition</a:t>
          </a:r>
          <a:endParaRPr lang="zh-CN" altLang="en-US" sz="1800" kern="1200" dirty="0"/>
        </a:p>
      </dsp:txBody>
      <dsp:txXfrm rot="-10800000">
        <a:off x="0" y="1384788"/>
        <a:ext cx="4326538" cy="490238"/>
      </dsp:txXfrm>
    </dsp:sp>
    <dsp:sp modelId="{1A395650-CEF0-5E4B-8848-65521B34440A}">
      <dsp:nvSpPr>
        <dsp:cNvPr id="0" name=""/>
        <dsp:cNvSpPr/>
      </dsp:nvSpPr>
      <dsp:spPr>
        <a:xfrm>
          <a:off x="0" y="1875027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Automatically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Manually</a:t>
          </a:r>
          <a:r>
            <a:rPr lang="zh-CN" altLang="en-US" sz="1800" kern="1200" dirty="0" smtClean="0"/>
            <a:t> </a:t>
          </a:r>
          <a:endParaRPr lang="zh-CN" altLang="en-US" sz="1800" kern="1200" dirty="0"/>
        </a:p>
      </dsp:txBody>
      <dsp:txXfrm>
        <a:off x="0" y="1875027"/>
        <a:ext cx="4326538" cy="417610"/>
      </dsp:txXfrm>
    </dsp:sp>
    <dsp:sp modelId="{CDCB5A24-57CD-F349-BE66-970E1B10B439}">
      <dsp:nvSpPr>
        <dsp:cNvPr id="0" name=""/>
        <dsp:cNvSpPr/>
      </dsp:nvSpPr>
      <dsp:spPr>
        <a:xfrm rot="10800000">
          <a:off x="0" y="0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accent2"/>
              </a:solidFill>
            </a:rPr>
            <a:t>Input</a:t>
          </a:r>
          <a:r>
            <a:rPr lang="zh-CN" altLang="en-US" sz="2400" kern="1200" dirty="0" smtClean="0">
              <a:solidFill>
                <a:schemeClr val="accent2"/>
              </a:solidFill>
            </a:rPr>
            <a:t> </a:t>
          </a:r>
          <a:r>
            <a:rPr lang="en-US" altLang="zh-CN" sz="2400" kern="1200" dirty="0" smtClean="0">
              <a:solidFill>
                <a:schemeClr val="accent2"/>
              </a:solidFill>
            </a:rPr>
            <a:t>Image</a:t>
          </a:r>
          <a:endParaRPr lang="zh-CN" altLang="en-US" sz="2400" kern="1200" dirty="0">
            <a:solidFill>
              <a:schemeClr val="accent2"/>
            </a:solidFill>
          </a:endParaRPr>
        </a:p>
      </dsp:txBody>
      <dsp:txXfrm rot="-10800000">
        <a:off x="0" y="0"/>
        <a:ext cx="4326538" cy="490238"/>
      </dsp:txXfrm>
    </dsp:sp>
    <dsp:sp modelId="{DE50CE0B-7E7D-2944-B714-E6CBFE7AEE46}">
      <dsp:nvSpPr>
        <dsp:cNvPr id="0" name=""/>
        <dsp:cNvSpPr/>
      </dsp:nvSpPr>
      <dsp:spPr>
        <a:xfrm>
          <a:off x="0" y="491958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Camera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(Adjust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Threshold)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Gallery</a:t>
          </a:r>
          <a:endParaRPr lang="zh-CN" altLang="en-US" sz="1800" kern="1200" dirty="0"/>
        </a:p>
      </dsp:txBody>
      <dsp:txXfrm>
        <a:off x="0" y="491958"/>
        <a:ext cx="4326538" cy="417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0F3BE-C52B-C24D-A617-5CC7F5C8E648}">
      <dsp:nvSpPr>
        <dsp:cNvPr id="0" name=""/>
        <dsp:cNvSpPr/>
      </dsp:nvSpPr>
      <dsp:spPr>
        <a:xfrm>
          <a:off x="0" y="4150925"/>
          <a:ext cx="4326538" cy="9081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3D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model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Display</a:t>
          </a:r>
          <a:endParaRPr lang="zh-CN" altLang="en-US" sz="1800" kern="1200" dirty="0"/>
        </a:p>
      </dsp:txBody>
      <dsp:txXfrm>
        <a:off x="0" y="4150925"/>
        <a:ext cx="4326538" cy="490385"/>
      </dsp:txXfrm>
    </dsp:sp>
    <dsp:sp modelId="{E986861C-1493-BB4E-9C7B-F9884A30BDEF}">
      <dsp:nvSpPr>
        <dsp:cNvPr id="0" name=""/>
        <dsp:cNvSpPr/>
      </dsp:nvSpPr>
      <dsp:spPr>
        <a:xfrm>
          <a:off x="0" y="4623148"/>
          <a:ext cx="4326538" cy="4177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Build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3D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model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&amp;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Texture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mapping</a:t>
          </a:r>
          <a:endParaRPr lang="zh-CN" altLang="en-US" sz="1800" kern="1200" dirty="0"/>
        </a:p>
      </dsp:txBody>
      <dsp:txXfrm>
        <a:off x="0" y="4623148"/>
        <a:ext cx="4326538" cy="417735"/>
      </dsp:txXfrm>
    </dsp:sp>
    <dsp:sp modelId="{91F0FDCF-A7F6-1E4E-A28F-F2CB085518E1}">
      <dsp:nvSpPr>
        <dsp:cNvPr id="0" name=""/>
        <dsp:cNvSpPr/>
      </dsp:nvSpPr>
      <dsp:spPr>
        <a:xfrm rot="10800000">
          <a:off x="0" y="2767857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Geometrical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Calculation</a:t>
          </a:r>
          <a:r>
            <a:rPr lang="zh-CN" altLang="en-US" sz="1800" kern="1200" dirty="0" smtClean="0"/>
            <a:t> </a:t>
          </a:r>
          <a:endParaRPr lang="zh-CN" altLang="en-US" sz="1800" kern="1200" dirty="0"/>
        </a:p>
      </dsp:txBody>
      <dsp:txXfrm rot="-10800000">
        <a:off x="0" y="2767857"/>
        <a:ext cx="4326538" cy="490238"/>
      </dsp:txXfrm>
    </dsp:sp>
    <dsp:sp modelId="{BB1EA6B7-3BAC-2B4A-990B-5768B3279C57}">
      <dsp:nvSpPr>
        <dsp:cNvPr id="0" name=""/>
        <dsp:cNvSpPr/>
      </dsp:nvSpPr>
      <dsp:spPr>
        <a:xfrm>
          <a:off x="0" y="3258095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ratio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of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edges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&amp;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intrinsic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matrix</a:t>
          </a:r>
          <a:endParaRPr lang="zh-CN" altLang="en-US" sz="1800" kern="1200" dirty="0"/>
        </a:p>
      </dsp:txBody>
      <dsp:txXfrm>
        <a:off x="0" y="3258095"/>
        <a:ext cx="4326538" cy="417610"/>
      </dsp:txXfrm>
    </dsp:sp>
    <dsp:sp modelId="{12C3A543-E826-2247-B68A-BDD79AB007AA}">
      <dsp:nvSpPr>
        <dsp:cNvPr id="0" name=""/>
        <dsp:cNvSpPr/>
      </dsp:nvSpPr>
      <dsp:spPr>
        <a:xfrm rot="10800000">
          <a:off x="0" y="1384788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rgbClr val="C0504D"/>
              </a:solidFill>
            </a:rPr>
            <a:t>Edge</a:t>
          </a:r>
          <a:r>
            <a:rPr lang="zh-CN" altLang="en-US" sz="2400" kern="1200" dirty="0" smtClean="0">
              <a:solidFill>
                <a:srgbClr val="C0504D"/>
              </a:solidFill>
            </a:rPr>
            <a:t> </a:t>
          </a:r>
          <a:r>
            <a:rPr lang="en-US" altLang="zh-CN" sz="2400" kern="1200" dirty="0" smtClean="0">
              <a:solidFill>
                <a:srgbClr val="C0504D"/>
              </a:solidFill>
            </a:rPr>
            <a:t>Recognition</a:t>
          </a:r>
          <a:endParaRPr lang="zh-CN" altLang="en-US" sz="2400" kern="1200" dirty="0">
            <a:solidFill>
              <a:srgbClr val="C0504D"/>
            </a:solidFill>
          </a:endParaRPr>
        </a:p>
      </dsp:txBody>
      <dsp:txXfrm rot="-10800000">
        <a:off x="0" y="1384788"/>
        <a:ext cx="4326538" cy="490238"/>
      </dsp:txXfrm>
    </dsp:sp>
    <dsp:sp modelId="{1A395650-CEF0-5E4B-8848-65521B34440A}">
      <dsp:nvSpPr>
        <dsp:cNvPr id="0" name=""/>
        <dsp:cNvSpPr/>
      </dsp:nvSpPr>
      <dsp:spPr>
        <a:xfrm>
          <a:off x="0" y="1875027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Automatically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Manually</a:t>
          </a:r>
          <a:r>
            <a:rPr lang="zh-CN" altLang="en-US" sz="1800" kern="1200" dirty="0" smtClean="0"/>
            <a:t> </a:t>
          </a:r>
          <a:endParaRPr lang="zh-CN" altLang="en-US" sz="1800" kern="1200" dirty="0"/>
        </a:p>
      </dsp:txBody>
      <dsp:txXfrm>
        <a:off x="0" y="1875027"/>
        <a:ext cx="4326538" cy="417610"/>
      </dsp:txXfrm>
    </dsp:sp>
    <dsp:sp modelId="{CDCB5A24-57CD-F349-BE66-970E1B10B439}">
      <dsp:nvSpPr>
        <dsp:cNvPr id="0" name=""/>
        <dsp:cNvSpPr/>
      </dsp:nvSpPr>
      <dsp:spPr>
        <a:xfrm rot="10800000">
          <a:off x="0" y="0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Input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Image</a:t>
          </a:r>
          <a:endParaRPr lang="zh-CN" altLang="en-US" sz="1800" kern="1200" dirty="0"/>
        </a:p>
      </dsp:txBody>
      <dsp:txXfrm rot="-10800000">
        <a:off x="0" y="0"/>
        <a:ext cx="4326538" cy="490238"/>
      </dsp:txXfrm>
    </dsp:sp>
    <dsp:sp modelId="{DE50CE0B-7E7D-2944-B714-E6CBFE7AEE46}">
      <dsp:nvSpPr>
        <dsp:cNvPr id="0" name=""/>
        <dsp:cNvSpPr/>
      </dsp:nvSpPr>
      <dsp:spPr>
        <a:xfrm>
          <a:off x="0" y="491958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Camera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(Adjust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Threshold)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Gallery</a:t>
          </a:r>
          <a:endParaRPr lang="zh-CN" altLang="en-US" sz="1800" kern="1200" dirty="0"/>
        </a:p>
      </dsp:txBody>
      <dsp:txXfrm>
        <a:off x="0" y="491958"/>
        <a:ext cx="4326538" cy="4176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0F3BE-C52B-C24D-A617-5CC7F5C8E648}">
      <dsp:nvSpPr>
        <dsp:cNvPr id="0" name=""/>
        <dsp:cNvSpPr/>
      </dsp:nvSpPr>
      <dsp:spPr>
        <a:xfrm>
          <a:off x="0" y="4150925"/>
          <a:ext cx="4326538" cy="9081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3D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model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Display</a:t>
          </a:r>
          <a:endParaRPr lang="zh-CN" altLang="en-US" sz="1800" kern="1200" dirty="0"/>
        </a:p>
      </dsp:txBody>
      <dsp:txXfrm>
        <a:off x="0" y="4150925"/>
        <a:ext cx="4326538" cy="490385"/>
      </dsp:txXfrm>
    </dsp:sp>
    <dsp:sp modelId="{E986861C-1493-BB4E-9C7B-F9884A30BDEF}">
      <dsp:nvSpPr>
        <dsp:cNvPr id="0" name=""/>
        <dsp:cNvSpPr/>
      </dsp:nvSpPr>
      <dsp:spPr>
        <a:xfrm>
          <a:off x="0" y="4623148"/>
          <a:ext cx="4326538" cy="4177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Build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3D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model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&amp;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Texture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mapping</a:t>
          </a:r>
          <a:endParaRPr lang="zh-CN" altLang="en-US" sz="1800" kern="1200" dirty="0"/>
        </a:p>
      </dsp:txBody>
      <dsp:txXfrm>
        <a:off x="0" y="4623148"/>
        <a:ext cx="4326538" cy="417735"/>
      </dsp:txXfrm>
    </dsp:sp>
    <dsp:sp modelId="{91F0FDCF-A7F6-1E4E-A28F-F2CB085518E1}">
      <dsp:nvSpPr>
        <dsp:cNvPr id="0" name=""/>
        <dsp:cNvSpPr/>
      </dsp:nvSpPr>
      <dsp:spPr>
        <a:xfrm rot="10800000">
          <a:off x="0" y="2767857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rgbClr val="C0504D"/>
              </a:solidFill>
            </a:rPr>
            <a:t>Geometrical</a:t>
          </a:r>
          <a:r>
            <a:rPr lang="zh-CN" altLang="en-US" sz="2400" kern="1200" dirty="0" smtClean="0">
              <a:solidFill>
                <a:srgbClr val="C0504D"/>
              </a:solidFill>
            </a:rPr>
            <a:t> </a:t>
          </a:r>
          <a:r>
            <a:rPr lang="en-US" altLang="zh-CN" sz="2400" kern="1200" dirty="0" smtClean="0">
              <a:solidFill>
                <a:srgbClr val="C0504D"/>
              </a:solidFill>
            </a:rPr>
            <a:t>Calculation</a:t>
          </a:r>
          <a:r>
            <a:rPr lang="zh-CN" altLang="en-US" sz="2400" kern="1200" dirty="0" smtClean="0">
              <a:solidFill>
                <a:srgbClr val="C0504D"/>
              </a:solidFill>
            </a:rPr>
            <a:t> </a:t>
          </a:r>
          <a:endParaRPr lang="zh-CN" altLang="en-US" sz="2400" kern="1200" dirty="0">
            <a:solidFill>
              <a:srgbClr val="C0504D"/>
            </a:solidFill>
          </a:endParaRPr>
        </a:p>
      </dsp:txBody>
      <dsp:txXfrm rot="-10800000">
        <a:off x="0" y="2767857"/>
        <a:ext cx="4326538" cy="490238"/>
      </dsp:txXfrm>
    </dsp:sp>
    <dsp:sp modelId="{BB1EA6B7-3BAC-2B4A-990B-5768B3279C57}">
      <dsp:nvSpPr>
        <dsp:cNvPr id="0" name=""/>
        <dsp:cNvSpPr/>
      </dsp:nvSpPr>
      <dsp:spPr>
        <a:xfrm>
          <a:off x="0" y="3258095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ratio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of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edges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&amp;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intrinsic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matrix</a:t>
          </a:r>
          <a:endParaRPr lang="zh-CN" altLang="en-US" sz="1800" kern="1200" dirty="0"/>
        </a:p>
      </dsp:txBody>
      <dsp:txXfrm>
        <a:off x="0" y="3258095"/>
        <a:ext cx="4326538" cy="417610"/>
      </dsp:txXfrm>
    </dsp:sp>
    <dsp:sp modelId="{12C3A543-E826-2247-B68A-BDD79AB007AA}">
      <dsp:nvSpPr>
        <dsp:cNvPr id="0" name=""/>
        <dsp:cNvSpPr/>
      </dsp:nvSpPr>
      <dsp:spPr>
        <a:xfrm rot="10800000">
          <a:off x="0" y="1384788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Edge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Recognition</a:t>
          </a:r>
          <a:endParaRPr lang="zh-CN" altLang="en-US" sz="1800" kern="1200" dirty="0"/>
        </a:p>
      </dsp:txBody>
      <dsp:txXfrm rot="-10800000">
        <a:off x="0" y="1384788"/>
        <a:ext cx="4326538" cy="490238"/>
      </dsp:txXfrm>
    </dsp:sp>
    <dsp:sp modelId="{1A395650-CEF0-5E4B-8848-65521B34440A}">
      <dsp:nvSpPr>
        <dsp:cNvPr id="0" name=""/>
        <dsp:cNvSpPr/>
      </dsp:nvSpPr>
      <dsp:spPr>
        <a:xfrm>
          <a:off x="0" y="1875027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Automatically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Manually</a:t>
          </a:r>
          <a:r>
            <a:rPr lang="zh-CN" altLang="en-US" sz="1800" kern="1200" dirty="0" smtClean="0"/>
            <a:t> </a:t>
          </a:r>
          <a:endParaRPr lang="zh-CN" altLang="en-US" sz="1800" kern="1200" dirty="0"/>
        </a:p>
      </dsp:txBody>
      <dsp:txXfrm>
        <a:off x="0" y="1875027"/>
        <a:ext cx="4326538" cy="417610"/>
      </dsp:txXfrm>
    </dsp:sp>
    <dsp:sp modelId="{CDCB5A24-57CD-F349-BE66-970E1B10B439}">
      <dsp:nvSpPr>
        <dsp:cNvPr id="0" name=""/>
        <dsp:cNvSpPr/>
      </dsp:nvSpPr>
      <dsp:spPr>
        <a:xfrm rot="10800000">
          <a:off x="0" y="0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Input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Image</a:t>
          </a:r>
          <a:endParaRPr lang="zh-CN" altLang="en-US" sz="1800" kern="1200" dirty="0"/>
        </a:p>
      </dsp:txBody>
      <dsp:txXfrm rot="-10800000">
        <a:off x="0" y="0"/>
        <a:ext cx="4326538" cy="490238"/>
      </dsp:txXfrm>
    </dsp:sp>
    <dsp:sp modelId="{DE50CE0B-7E7D-2944-B714-E6CBFE7AEE46}">
      <dsp:nvSpPr>
        <dsp:cNvPr id="0" name=""/>
        <dsp:cNvSpPr/>
      </dsp:nvSpPr>
      <dsp:spPr>
        <a:xfrm>
          <a:off x="0" y="491958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Camera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(Adjust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Threshold)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Gallery</a:t>
          </a:r>
          <a:endParaRPr lang="zh-CN" altLang="en-US" sz="1800" kern="1200" dirty="0"/>
        </a:p>
      </dsp:txBody>
      <dsp:txXfrm>
        <a:off x="0" y="491958"/>
        <a:ext cx="4326538" cy="4176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0F3BE-C52B-C24D-A617-5CC7F5C8E648}">
      <dsp:nvSpPr>
        <dsp:cNvPr id="0" name=""/>
        <dsp:cNvSpPr/>
      </dsp:nvSpPr>
      <dsp:spPr>
        <a:xfrm>
          <a:off x="0" y="4150925"/>
          <a:ext cx="4326538" cy="9081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rgbClr val="C0504D"/>
              </a:solidFill>
            </a:rPr>
            <a:t>3D</a:t>
          </a:r>
          <a:r>
            <a:rPr lang="zh-CN" altLang="en-US" sz="2400" kern="1200" dirty="0" smtClean="0">
              <a:solidFill>
                <a:srgbClr val="C0504D"/>
              </a:solidFill>
            </a:rPr>
            <a:t> </a:t>
          </a:r>
          <a:r>
            <a:rPr lang="en-US" altLang="zh-CN" sz="2400" kern="1200" dirty="0" smtClean="0">
              <a:solidFill>
                <a:srgbClr val="C0504D"/>
              </a:solidFill>
            </a:rPr>
            <a:t>model</a:t>
          </a:r>
          <a:r>
            <a:rPr lang="zh-CN" altLang="en-US" sz="2400" kern="1200" dirty="0" smtClean="0">
              <a:solidFill>
                <a:srgbClr val="C0504D"/>
              </a:solidFill>
            </a:rPr>
            <a:t> </a:t>
          </a:r>
          <a:r>
            <a:rPr lang="en-US" altLang="zh-CN" sz="2400" kern="1200" dirty="0" smtClean="0">
              <a:solidFill>
                <a:srgbClr val="C0504D"/>
              </a:solidFill>
            </a:rPr>
            <a:t>Display</a:t>
          </a:r>
          <a:endParaRPr lang="zh-CN" altLang="en-US" sz="2400" kern="1200" dirty="0">
            <a:solidFill>
              <a:srgbClr val="C0504D"/>
            </a:solidFill>
          </a:endParaRPr>
        </a:p>
      </dsp:txBody>
      <dsp:txXfrm>
        <a:off x="0" y="4150925"/>
        <a:ext cx="4326538" cy="490385"/>
      </dsp:txXfrm>
    </dsp:sp>
    <dsp:sp modelId="{E986861C-1493-BB4E-9C7B-F9884A30BDEF}">
      <dsp:nvSpPr>
        <dsp:cNvPr id="0" name=""/>
        <dsp:cNvSpPr/>
      </dsp:nvSpPr>
      <dsp:spPr>
        <a:xfrm>
          <a:off x="0" y="4623148"/>
          <a:ext cx="4326538" cy="4177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Build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3D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model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&amp;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Texture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mapping</a:t>
          </a:r>
          <a:endParaRPr lang="zh-CN" altLang="en-US" sz="1800" kern="1200" dirty="0"/>
        </a:p>
      </dsp:txBody>
      <dsp:txXfrm>
        <a:off x="0" y="4623148"/>
        <a:ext cx="4326538" cy="417735"/>
      </dsp:txXfrm>
    </dsp:sp>
    <dsp:sp modelId="{91F0FDCF-A7F6-1E4E-A28F-F2CB085518E1}">
      <dsp:nvSpPr>
        <dsp:cNvPr id="0" name=""/>
        <dsp:cNvSpPr/>
      </dsp:nvSpPr>
      <dsp:spPr>
        <a:xfrm rot="10800000">
          <a:off x="0" y="2767857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Geometrical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Calculation</a:t>
          </a:r>
          <a:r>
            <a:rPr lang="zh-CN" altLang="en-US" sz="1800" kern="1200" dirty="0" smtClean="0"/>
            <a:t> </a:t>
          </a:r>
          <a:endParaRPr lang="zh-CN" altLang="en-US" sz="1800" kern="1200" dirty="0"/>
        </a:p>
      </dsp:txBody>
      <dsp:txXfrm rot="-10800000">
        <a:off x="0" y="2767857"/>
        <a:ext cx="4326538" cy="490238"/>
      </dsp:txXfrm>
    </dsp:sp>
    <dsp:sp modelId="{BB1EA6B7-3BAC-2B4A-990B-5768B3279C57}">
      <dsp:nvSpPr>
        <dsp:cNvPr id="0" name=""/>
        <dsp:cNvSpPr/>
      </dsp:nvSpPr>
      <dsp:spPr>
        <a:xfrm>
          <a:off x="0" y="3258095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Get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ratio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of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edges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&amp;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intrinsic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matrix</a:t>
          </a:r>
          <a:endParaRPr lang="zh-CN" altLang="en-US" sz="1800" kern="1200" dirty="0"/>
        </a:p>
      </dsp:txBody>
      <dsp:txXfrm>
        <a:off x="0" y="3258095"/>
        <a:ext cx="4326538" cy="417610"/>
      </dsp:txXfrm>
    </dsp:sp>
    <dsp:sp modelId="{12C3A543-E826-2247-B68A-BDD79AB007AA}">
      <dsp:nvSpPr>
        <dsp:cNvPr id="0" name=""/>
        <dsp:cNvSpPr/>
      </dsp:nvSpPr>
      <dsp:spPr>
        <a:xfrm rot="10800000">
          <a:off x="0" y="1384788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Edge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Recognition</a:t>
          </a:r>
          <a:endParaRPr lang="zh-CN" altLang="en-US" sz="1800" kern="1200" dirty="0"/>
        </a:p>
      </dsp:txBody>
      <dsp:txXfrm rot="-10800000">
        <a:off x="0" y="1384788"/>
        <a:ext cx="4326538" cy="490238"/>
      </dsp:txXfrm>
    </dsp:sp>
    <dsp:sp modelId="{1A395650-CEF0-5E4B-8848-65521B34440A}">
      <dsp:nvSpPr>
        <dsp:cNvPr id="0" name=""/>
        <dsp:cNvSpPr/>
      </dsp:nvSpPr>
      <dsp:spPr>
        <a:xfrm>
          <a:off x="0" y="1875027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Automatically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Manually</a:t>
          </a:r>
          <a:r>
            <a:rPr lang="zh-CN" altLang="en-US" sz="1800" kern="1200" dirty="0" smtClean="0"/>
            <a:t> </a:t>
          </a:r>
          <a:endParaRPr lang="zh-CN" altLang="en-US" sz="1800" kern="1200" dirty="0"/>
        </a:p>
      </dsp:txBody>
      <dsp:txXfrm>
        <a:off x="0" y="1875027"/>
        <a:ext cx="4326538" cy="417610"/>
      </dsp:txXfrm>
    </dsp:sp>
    <dsp:sp modelId="{CDCB5A24-57CD-F349-BE66-970E1B10B439}">
      <dsp:nvSpPr>
        <dsp:cNvPr id="0" name=""/>
        <dsp:cNvSpPr/>
      </dsp:nvSpPr>
      <dsp:spPr>
        <a:xfrm rot="10800000">
          <a:off x="0" y="0"/>
          <a:ext cx="4326538" cy="139669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Input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Image</a:t>
          </a:r>
          <a:endParaRPr lang="zh-CN" altLang="en-US" sz="1800" kern="1200" dirty="0"/>
        </a:p>
      </dsp:txBody>
      <dsp:txXfrm rot="-10800000">
        <a:off x="0" y="0"/>
        <a:ext cx="4326538" cy="490238"/>
      </dsp:txXfrm>
    </dsp:sp>
    <dsp:sp modelId="{DE50CE0B-7E7D-2944-B714-E6CBFE7AEE46}">
      <dsp:nvSpPr>
        <dsp:cNvPr id="0" name=""/>
        <dsp:cNvSpPr/>
      </dsp:nvSpPr>
      <dsp:spPr>
        <a:xfrm>
          <a:off x="0" y="491958"/>
          <a:ext cx="4326538" cy="417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Camera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(Adjust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Threshold)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/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Gallery</a:t>
          </a:r>
          <a:endParaRPr lang="zh-CN" altLang="en-US" sz="1800" kern="1200" dirty="0"/>
        </a:p>
      </dsp:txBody>
      <dsp:txXfrm>
        <a:off x="0" y="491958"/>
        <a:ext cx="4326538" cy="417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77FEB-81F9-4146-84A1-0778D5FB9AFA}" type="datetimeFigureOut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FFAE7-4C16-1D41-946D-37A0241CC5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4683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8BA0B-E88F-814A-B106-860B31F674A8}" type="datetimeFigureOut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A2F8C-18F1-1247-BF52-0A4040F38E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60196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A2F8C-18F1-1247-BF52-0A4040F38EC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4805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A2F8C-18F1-1247-BF52-0A4040F38EC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470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A2F8C-18F1-1247-BF52-0A4040F38EC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027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A2F8C-18F1-1247-BF52-0A4040F38EC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061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加表格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CCC1B-F829-514F-A639-E4A83D786C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338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Use the ratio get from the last step to build the cuboid model and do the relative texture mapping.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CCC1B-F829-514F-A639-E4A83D786C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38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24D4-CA36-4585-98FA-49AA2E9D4453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3114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1E022-125B-47DC-9B6B-A3DB23EE7CBF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49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43FD-5F60-403E-ADAD-5937B48C67E5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3207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marL="0" indent="19050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marL="0" indent="19050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marL="0" indent="19050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marL="0" indent="19050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marL="0" indent="19050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marL="0" indent="19050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marL="0" indent="19050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marL="0" indent="19050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indent="304800" algn="ctr">
              <a:buSzPct val="100000"/>
              <a:defRPr sz="4800"/>
            </a:lvl1pPr>
            <a:lvl2pPr indent="304800" algn="ctr">
              <a:buSzPct val="100000"/>
              <a:defRPr sz="4800"/>
            </a:lvl2pPr>
            <a:lvl3pPr indent="304800" algn="ctr">
              <a:buSzPct val="100000"/>
              <a:defRPr sz="4800"/>
            </a:lvl3pPr>
            <a:lvl4pPr indent="304800" algn="ctr">
              <a:buSzPct val="100000"/>
              <a:defRPr sz="4800"/>
            </a:lvl4pPr>
            <a:lvl5pPr indent="304800" algn="ctr">
              <a:buSzPct val="100000"/>
              <a:defRPr sz="4800"/>
            </a:lvl5pPr>
            <a:lvl6pPr indent="304800" algn="ctr">
              <a:buSzPct val="100000"/>
              <a:defRPr sz="4800"/>
            </a:lvl6pPr>
            <a:lvl7pPr indent="304800" algn="ctr">
              <a:buSzPct val="100000"/>
              <a:defRPr sz="4800"/>
            </a:lvl7pPr>
            <a:lvl8pPr indent="304800" algn="ctr">
              <a:buSzPct val="100000"/>
              <a:defRPr sz="4800"/>
            </a:lvl8pPr>
            <a:lvl9pPr indent="304800" algn="ctr"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690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 Unicode MS" panose="020B0604020202020204" pitchFamily="34" charset="-122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marR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Tx/>
              <a:buNone/>
              <a:tabLst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14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7347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245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3165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79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kumimoji="1" lang="zh-CN" altLang="en-US" sz="5400" b="1" kern="12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4A346-6852-4DF8-80F0-652996DB444A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84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33C1F-94CF-4ECF-809B-A740A439B6FC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76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25F0-441E-4B9A-A3A4-AFCA33574B24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35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A2DE7-8049-4836-A7A0-9A90D480EBA7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130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EC0E-8FDE-4A72-A246-84A4B5389014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56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FDF4-12F3-46B3-BEA4-ED1196CFE102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450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53A1E-3D68-4F49-9755-C0F30026467D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03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A93-D620-44B9-8F9E-D9D9A05B6148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13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73CCD-D494-4945-A46C-0ED2AF10AEFB}" type="datetime1">
              <a:rPr kumimoji="1" lang="zh-CN" altLang="en-US" smtClean="0"/>
              <a:t>2014/3/18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58FF0-6E31-D848-B3EB-864566D79E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252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marL="742950" indent="-13335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 marL="1143000" indent="-7620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marL="1600200" indent="-11430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 marL="2057400" indent="-11430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 marL="2514600" indent="-11430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 marL="2971800" indent="-11430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 marL="3429000" indent="-11430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 marL="3886200" indent="-11430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2112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iming>
    <p:tnLst>
      <p:par>
        <p:cTn id="1" dur="indefinite" restart="never" nodeType="tmRoot"/>
      </p:par>
    </p:tnLst>
  </p:timing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Tianjiu%20Yin\Desktop\108.swf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411480" y="1322388"/>
            <a:ext cx="8275320" cy="1470025"/>
          </a:xfrm>
        </p:spPr>
        <p:txBody>
          <a:bodyPr>
            <a:normAutofit fontScale="90000"/>
          </a:bodyPr>
          <a:lstStyle/>
          <a:p>
            <a:r>
              <a:rPr lang="en-US" altLang="zh-CN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3D Scene Models from Images</a:t>
            </a:r>
            <a:endParaRPr lang="zh-CN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086600" cy="1752600"/>
          </a:xfrm>
        </p:spPr>
        <p:txBody>
          <a:bodyPr/>
          <a:lstStyle/>
          <a:p>
            <a:r>
              <a:rPr kumimoji="1" lang="en-US" altLang="zh-CN" dirty="0" err="1" smtClean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Mengqian</a:t>
            </a:r>
            <a:r>
              <a:rPr kumimoji="1" lang="en-US" altLang="zh-CN" dirty="0" smtClean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zh-CN" dirty="0" err="1" smtClean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Liu,Tianjiu</a:t>
            </a:r>
            <a:r>
              <a:rPr kumimoji="1" lang="zh-CN" altLang="en-US" dirty="0" smtClean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Yin</a:t>
            </a:r>
          </a:p>
          <a:p>
            <a:r>
              <a:rPr kumimoji="1" lang="en-US" altLang="zh-CN" dirty="0" smtClean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Department of CCSP/CS, UCSB</a:t>
            </a:r>
            <a:endParaRPr kumimoji="1" lang="zh-CN" altLang="en-US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82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83820" y="259716"/>
            <a:ext cx="9304020" cy="1143000"/>
          </a:xfrm>
        </p:spPr>
        <p:txBody>
          <a:bodyPr/>
          <a:lstStyle/>
          <a:p>
            <a:r>
              <a:rPr lang="en-US" altLang="zh-CN" dirty="0" smtClean="0"/>
              <a:t>2 Structure </a:t>
            </a:r>
            <a:r>
              <a:rPr lang="en-US" altLang="zh-CN" dirty="0" smtClean="0"/>
              <a:t>recognition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68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0613" y="442912"/>
            <a:ext cx="11325225" cy="597217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-914400" y="1417638"/>
            <a:ext cx="2926080" cy="868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011680" y="731520"/>
            <a:ext cx="2011680" cy="5791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0" y="1082040"/>
            <a:ext cx="3093720" cy="9906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145280" y="731520"/>
            <a:ext cx="1341120" cy="1341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928360" y="2423160"/>
            <a:ext cx="1203960" cy="1143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564880" y="4937760"/>
            <a:ext cx="1341120" cy="1188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82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9200" y="1425098"/>
            <a:ext cx="8229600" cy="45259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5" name="正五边形 4"/>
          <p:cNvSpPr/>
          <p:nvPr/>
        </p:nvSpPr>
        <p:spPr>
          <a:xfrm>
            <a:off x="1219200" y="563880"/>
            <a:ext cx="5760720" cy="4968240"/>
          </a:xfrm>
          <a:prstGeom prst="pentagon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048000" y="1203960"/>
            <a:ext cx="1844040" cy="184404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2011680" y="2057718"/>
            <a:ext cx="1036320" cy="9902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048000" y="1280160"/>
            <a:ext cx="2133600" cy="176784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3032760" y="1019809"/>
            <a:ext cx="1645920" cy="199009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2118360" y="1861661"/>
            <a:ext cx="1036320" cy="13268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154680" y="3124200"/>
            <a:ext cx="0" cy="24079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8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3440" cy="1143000"/>
          </a:xfrm>
        </p:spPr>
        <p:txBody>
          <a:bodyPr/>
          <a:lstStyle/>
          <a:p>
            <a:r>
              <a:rPr lang="en-US" altLang="zh-CN" dirty="0" smtClean="0"/>
              <a:t>3 Camera Calibration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Classic Method</a:t>
            </a:r>
          </a:p>
          <a:p>
            <a:pPr lvl="1"/>
            <a:r>
              <a:rPr lang="en-US" altLang="zh-CN" dirty="0" smtClean="0"/>
              <a:t>P: Project Matrix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K: Camera Calibration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5" name="AutoShape 2" descr="\left [  \begin{matrix}   x \\   y \\  w \end{matrix} \right ] = \left [ \begin{matrix}   f_x &amp; 0 &amp; c_x \\  0 &amp; f_y &amp; c_y \\   0 &amp; 0 &amp; 1 \end{matrix} \right ] \left [ \begin{matrix}  X \\  Y \\   Z \end{matrix} \right ]"/>
          <p:cNvSpPr>
            <a:spLocks noChangeAspect="1" noChangeArrowheads="1"/>
          </p:cNvSpPr>
          <p:nvPr/>
        </p:nvSpPr>
        <p:spPr bwMode="auto">
          <a:xfrm>
            <a:off x="2319654" y="3710780"/>
            <a:ext cx="3151505" cy="315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668731"/>
            <a:ext cx="6810375" cy="76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31" y="4192588"/>
            <a:ext cx="51625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19160" cy="1143000"/>
          </a:xfrm>
        </p:spPr>
        <p:txBody>
          <a:bodyPr/>
          <a:lstStyle/>
          <a:p>
            <a:r>
              <a:rPr lang="en-US" altLang="zh-CN" dirty="0" smtClean="0"/>
              <a:t>3 Camera Calibration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Better Solution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Based on </a:t>
            </a:r>
            <a:r>
              <a:rPr lang="en-US" altLang="zh-CN" dirty="0"/>
              <a:t>recognizable </a:t>
            </a:r>
            <a:r>
              <a:rPr lang="en-US" altLang="zh-CN" dirty="0" smtClean="0"/>
              <a:t>geometric</a:t>
            </a:r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14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36280" cy="1143000"/>
          </a:xfrm>
        </p:spPr>
        <p:txBody>
          <a:bodyPr/>
          <a:lstStyle/>
          <a:p>
            <a:r>
              <a:rPr lang="en-US" altLang="zh-CN" dirty="0" smtClean="0"/>
              <a:t>3 Camera </a:t>
            </a:r>
            <a:r>
              <a:rPr lang="en-US" altLang="zh-CN" dirty="0"/>
              <a:t>Calibration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5" name="图片 4" descr="persperctive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1552462"/>
            <a:ext cx="7284720" cy="53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6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ersperctive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12" y="1193046"/>
            <a:ext cx="4890663" cy="458210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 flipV="1">
            <a:off x="2667000" y="3989917"/>
            <a:ext cx="1714500" cy="12488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4921250" y="4540252"/>
            <a:ext cx="635000" cy="1100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2878667" y="1375833"/>
            <a:ext cx="2973916" cy="101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2667000" y="5238750"/>
            <a:ext cx="2254250" cy="4021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4381500" y="3989917"/>
            <a:ext cx="1174750" cy="5503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2878667" y="1375833"/>
            <a:ext cx="3937000" cy="26987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Ratio Calculation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Related Work</a:t>
            </a:r>
          </a:p>
          <a:p>
            <a:pPr lvl="1"/>
            <a:r>
              <a:rPr lang="en-US" altLang="zh-CN" dirty="0" err="1"/>
              <a:t>Peng</a:t>
            </a:r>
            <a:r>
              <a:rPr lang="en-US" altLang="zh-CN" dirty="0"/>
              <a:t>, Kun, et al. "Single view metrology along orthogonal directions." </a:t>
            </a:r>
            <a:r>
              <a:rPr lang="en-US" altLang="zh-CN" i="1" dirty="0"/>
              <a:t>Pattern Recognition (ICPR), 2010 20th International Conference on</a:t>
            </a:r>
            <a:r>
              <a:rPr lang="en-US" altLang="zh-CN" dirty="0"/>
              <a:t>. IEEE, 2010.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21" y="3863181"/>
            <a:ext cx="7428758" cy="20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1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Ratio </a:t>
            </a:r>
            <a:r>
              <a:rPr lang="en-US" altLang="zh-CN" dirty="0"/>
              <a:t>Calculation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Limitations</a:t>
            </a:r>
          </a:p>
          <a:p>
            <a:pPr lvl="1"/>
            <a:r>
              <a:rPr lang="en-US" altLang="zh-CN" dirty="0" smtClean="0"/>
              <a:t>Complicated:</a:t>
            </a:r>
          </a:p>
          <a:p>
            <a:pPr lvl="2"/>
            <a:r>
              <a:rPr lang="en-US" altLang="zh-CN" dirty="0" smtClean="0"/>
              <a:t>Solve </a:t>
            </a:r>
            <a:r>
              <a:rPr lang="en-US" altLang="zh-CN" dirty="0"/>
              <a:t>quadratic equations with three variables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Approximations twice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07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Ratio </a:t>
            </a:r>
            <a:r>
              <a:rPr lang="en-US" altLang="zh-CN" dirty="0"/>
              <a:t>Calculation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Better Solution </a:t>
            </a:r>
          </a:p>
          <a:p>
            <a:endParaRPr lang="en-US" altLang="zh-CN" dirty="0"/>
          </a:p>
          <a:p>
            <a:r>
              <a:rPr lang="en-US" altLang="zh-CN" dirty="0"/>
              <a:t>Based on recognizable geometric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196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/>
              <a:t>Theory</a:t>
            </a:r>
          </a:p>
          <a:p>
            <a:r>
              <a:rPr lang="en-US" altLang="zh-CN" dirty="0" smtClean="0"/>
              <a:t>Application</a:t>
            </a:r>
            <a:endParaRPr lang="en-US" altLang="zh-CN" dirty="0" smtClean="0"/>
          </a:p>
          <a:p>
            <a:r>
              <a:rPr lang="en-US" altLang="zh-CN" dirty="0" smtClean="0"/>
              <a:t>Optimization</a:t>
            </a:r>
          </a:p>
          <a:p>
            <a:r>
              <a:rPr lang="en-US" altLang="zh-CN" dirty="0" smtClean="0"/>
              <a:t>Future Work</a:t>
            </a:r>
            <a:endParaRPr lang="en-US" altLang="zh-CN" dirty="0" smtClean="0"/>
          </a:p>
          <a:p>
            <a:r>
              <a:rPr lang="en-US" altLang="zh-CN" dirty="0" smtClean="0"/>
              <a:t>Conclusions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5" name="图片 4" descr="persperctive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011"/>
            <a:ext cx="7147560" cy="66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3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8304"/>
            <a:ext cx="8229600" cy="489204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Perspective point:</a:t>
            </a:r>
          </a:p>
          <a:p>
            <a:pPr lvl="1"/>
            <a:r>
              <a:rPr lang="en-US" altLang="zh-CN" dirty="0" smtClean="0"/>
              <a:t>1131.0586255095657</a:t>
            </a:r>
          </a:p>
          <a:p>
            <a:pPr lvl="1"/>
            <a:r>
              <a:rPr lang="en-US" altLang="zh-CN" dirty="0" smtClean="0"/>
              <a:t>1731.3350956486906</a:t>
            </a:r>
            <a:endParaRPr lang="en-US" altLang="zh-CN" dirty="0"/>
          </a:p>
          <a:p>
            <a:r>
              <a:rPr lang="en-US" altLang="zh-CN" dirty="0"/>
              <a:t>Focus Length</a:t>
            </a:r>
          </a:p>
          <a:p>
            <a:pPr lvl="1"/>
            <a:r>
              <a:rPr lang="en-US" altLang="zh-CN" dirty="0"/>
              <a:t>3399.7369053108278</a:t>
            </a:r>
          </a:p>
          <a:p>
            <a:r>
              <a:rPr lang="en-US" altLang="zh-CN" dirty="0"/>
              <a:t>Ratio</a:t>
            </a:r>
          </a:p>
          <a:p>
            <a:pPr lvl="1"/>
            <a:r>
              <a:rPr lang="en-US" altLang="zh-CN" dirty="0"/>
              <a:t>1.5783772634070246</a:t>
            </a:r>
            <a:r>
              <a:rPr lang="en-US" altLang="zh-CN" dirty="0" smtClean="0"/>
              <a:t>,</a:t>
            </a:r>
          </a:p>
          <a:p>
            <a:pPr lvl="1"/>
            <a:r>
              <a:rPr lang="en-US" altLang="zh-CN" dirty="0" smtClean="0"/>
              <a:t>1.5776488261808865</a:t>
            </a:r>
          </a:p>
          <a:p>
            <a:pPr lvl="1"/>
            <a:r>
              <a:rPr lang="en-US" altLang="zh-CN" dirty="0" smtClean="0"/>
              <a:t>2.490125036884692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76200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6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368" y="2262597"/>
            <a:ext cx="3166432" cy="35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1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21920" y="1387158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Measurements:</a:t>
            </a:r>
            <a:endParaRPr lang="en-US" altLang="zh-CN" dirty="0"/>
          </a:p>
          <a:p>
            <a:pPr lvl="1"/>
            <a:r>
              <a:rPr lang="en-US" altLang="zh-CN" dirty="0" smtClean="0"/>
              <a:t>Length: 9.8 cm</a:t>
            </a:r>
          </a:p>
          <a:p>
            <a:pPr lvl="1"/>
            <a:r>
              <a:rPr lang="en-US" altLang="zh-CN" dirty="0" smtClean="0"/>
              <a:t>Width: 6.2 cm</a:t>
            </a:r>
          </a:p>
          <a:p>
            <a:pPr lvl="1"/>
            <a:r>
              <a:rPr lang="en-US" altLang="zh-CN" dirty="0" smtClean="0"/>
              <a:t>Height: 3.8 cm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65372"/>
              </p:ext>
            </p:extLst>
          </p:nvPr>
        </p:nvGraphicFramePr>
        <p:xfrm>
          <a:off x="457200" y="3811270"/>
          <a:ext cx="7894320" cy="26758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840"/>
                <a:gridCol w="1798320"/>
                <a:gridCol w="1973580"/>
                <a:gridCol w="1973580"/>
              </a:tblGrid>
              <a:tr h="63500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Real 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Result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Relative</a:t>
                      </a:r>
                      <a:r>
                        <a:rPr lang="en-US" altLang="zh-CN" sz="2400" b="1" baseline="0" dirty="0" smtClean="0"/>
                        <a:t> Error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58293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Length/Width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1.58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1.578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0.1</a:t>
                      </a:r>
                      <a:r>
                        <a:rPr lang="en-US" altLang="zh-CN" sz="2400" b="1" baseline="0" dirty="0" smtClean="0"/>
                        <a:t> %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63500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Width/Height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1.63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1.577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3.2 %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63500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Length/Height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2.57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2.490</a:t>
                      </a:r>
                      <a:endParaRPr lang="zh-CN" altLang="en-US" sz="24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/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3.1 %</a:t>
                      </a:r>
                      <a:endParaRPr lang="zh-CN" altLang="en-US" sz="2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7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85800" y="427593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Inaccuracy Analysis </a:t>
            </a:r>
          </a:p>
          <a:p>
            <a:pPr lvl="1"/>
            <a:r>
              <a:rPr lang="en-US" altLang="zh-CN" dirty="0" smtClean="0"/>
              <a:t>Small value of height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933719"/>
              </p:ext>
            </p:extLst>
          </p:nvPr>
        </p:nvGraphicFramePr>
        <p:xfrm>
          <a:off x="792480" y="1417638"/>
          <a:ext cx="7894320" cy="26758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840"/>
                <a:gridCol w="1798320"/>
                <a:gridCol w="1973580"/>
                <a:gridCol w="1973580"/>
              </a:tblGrid>
              <a:tr h="63500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Real 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Result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Relative</a:t>
                      </a:r>
                      <a:r>
                        <a:rPr lang="en-US" altLang="zh-CN" sz="2400" b="1" baseline="0" dirty="0" smtClean="0"/>
                        <a:t> Error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58293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Length/Width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1.58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1.578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0.1</a:t>
                      </a:r>
                      <a:r>
                        <a:rPr lang="en-US" altLang="zh-CN" sz="2400" b="1" baseline="0" dirty="0" smtClean="0"/>
                        <a:t> %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63500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Width/Height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1.63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1.577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3.2 %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63500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Length/Height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2.57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2.490</a:t>
                      </a:r>
                      <a:endParaRPr lang="zh-CN" altLang="en-US" sz="24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/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3.1 %</a:t>
                      </a:r>
                      <a:endParaRPr lang="zh-CN" altLang="en-US" sz="2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8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Comparison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18908"/>
            <a:ext cx="5477959" cy="427022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24</a:t>
            </a:fld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606003"/>
              </p:ext>
            </p:extLst>
          </p:nvPr>
        </p:nvGraphicFramePr>
        <p:xfrm>
          <a:off x="5494020" y="2175591"/>
          <a:ext cx="3512820" cy="27568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1082"/>
                <a:gridCol w="1681738"/>
              </a:tblGrid>
              <a:tr h="703638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#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Relative</a:t>
                      </a:r>
                      <a:r>
                        <a:rPr lang="en-US" altLang="zh-CN" sz="2000" b="1" baseline="0" dirty="0" smtClean="0"/>
                        <a:t> Error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645939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Length/Width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0.1</a:t>
                      </a:r>
                      <a:r>
                        <a:rPr lang="en-US" altLang="zh-CN" sz="2000" b="1" baseline="0" dirty="0" smtClean="0"/>
                        <a:t> %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703638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Width/Height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3.2 %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703638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Length/Height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3.1 %</a:t>
                      </a:r>
                      <a:endParaRPr lang="zh-CN" alt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57200" y="5665708"/>
            <a:ext cx="5020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Peng</a:t>
            </a:r>
            <a:r>
              <a:rPr lang="en-US" altLang="zh-CN" dirty="0"/>
              <a:t>, Kun, et al. "Single view metrology along orthogonal directions." </a:t>
            </a:r>
            <a:r>
              <a:rPr lang="en-US" altLang="zh-CN" i="1" dirty="0"/>
              <a:t>Pattern Recognition (ICPR), 2010 20th International Conference on</a:t>
            </a:r>
            <a:r>
              <a:rPr lang="en-US" altLang="zh-CN" dirty="0"/>
              <a:t>. IEEE, 2010.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553200" y="5734848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Our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41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 3D construction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OPENGL ES 2.0</a:t>
            </a:r>
          </a:p>
          <a:p>
            <a:r>
              <a:rPr lang="en-US" altLang="zh-CN" dirty="0" smtClean="0"/>
              <a:t>Predefined mesh as a cuboid</a:t>
            </a:r>
          </a:p>
          <a:p>
            <a:r>
              <a:rPr lang="en-US" altLang="zh-CN" dirty="0" smtClean="0"/>
              <a:t>Multiply the length of edge by scalar that is got from the previous calculation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02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199907" y="6388047"/>
            <a:ext cx="256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Imgproc.</a:t>
            </a:r>
            <a:r>
              <a:rPr lang="en-US" altLang="zh-CN" i="1" dirty="0" err="1"/>
              <a:t>warpPerspective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 Texture </a:t>
            </a:r>
            <a:r>
              <a:rPr lang="en-US" altLang="zh-CN" dirty="0"/>
              <a:t>mapping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6" y="1622487"/>
            <a:ext cx="4150101" cy="459969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95" y="3427332"/>
            <a:ext cx="3007783" cy="3101483"/>
          </a:xfrm>
          <a:prstGeom prst="rect">
            <a:avLst/>
          </a:prstGeom>
        </p:spPr>
      </p:pic>
      <p:pic>
        <p:nvPicPr>
          <p:cNvPr id="25" name="图片 24" descr="3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39" y="589234"/>
            <a:ext cx="3714750" cy="37147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229" y="2905138"/>
            <a:ext cx="2240228" cy="3426884"/>
          </a:xfrm>
          <a:prstGeom prst="rect">
            <a:avLst/>
          </a:prstGeom>
        </p:spPr>
      </p:pic>
      <p:pic>
        <p:nvPicPr>
          <p:cNvPr id="24" name="图片 23" descr="image________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62" y="3120698"/>
            <a:ext cx="5259916" cy="175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5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/>
          </p:nvPr>
        </p:nvGraphicFramePr>
        <p:xfrm>
          <a:off x="321466" y="1140310"/>
          <a:ext cx="4326538" cy="506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2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/>
          </p:nvPr>
        </p:nvGraphicFramePr>
        <p:xfrm>
          <a:off x="321466" y="1140310"/>
          <a:ext cx="4326538" cy="506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 descr="shot_2014-03-18_15-06-2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84" y="1296958"/>
            <a:ext cx="2512537" cy="4466734"/>
          </a:xfrm>
          <a:prstGeom prst="rect">
            <a:avLst/>
          </a:prstGeom>
        </p:spPr>
      </p:pic>
      <p:pic>
        <p:nvPicPr>
          <p:cNvPr id="4" name="图片 3" descr="shot_2014-03-18_15-05-1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89" y="1140310"/>
            <a:ext cx="4091442" cy="2301436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6607190" y="3526835"/>
            <a:ext cx="324280" cy="40859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shot_2014-03-18_15-05-3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816" y="4057020"/>
            <a:ext cx="4027815" cy="2265646"/>
          </a:xfrm>
          <a:prstGeom prst="rect">
            <a:avLst/>
          </a:prstGeom>
        </p:spPr>
      </p:pic>
      <p:pic>
        <p:nvPicPr>
          <p:cNvPr id="8" name="图片 7" descr="shot_2014-03-18_15-31-1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600" y="1140310"/>
            <a:ext cx="2993740" cy="5322204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110184"/>
            <a:ext cx="8229600" cy="1143000"/>
          </a:xfrm>
        </p:spPr>
        <p:txBody>
          <a:bodyPr/>
          <a:lstStyle/>
          <a:p>
            <a:r>
              <a:rPr lang="en-US" altLang="zh-CN" dirty="0"/>
              <a:t>Application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5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49640" cy="49225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Single View Reconstruction</a:t>
            </a:r>
          </a:p>
          <a:p>
            <a:pPr lvl="1"/>
            <a:r>
              <a:rPr lang="en-US" altLang="zh-CN" sz="3600" b="1" dirty="0" smtClean="0"/>
              <a:t>from recognizable </a:t>
            </a:r>
            <a:r>
              <a:rPr lang="en-US" altLang="zh-CN" sz="3600" b="1" dirty="0"/>
              <a:t>geometric </a:t>
            </a:r>
            <a:endParaRPr lang="en-US" altLang="zh-CN" sz="3600" b="1" dirty="0" smtClean="0"/>
          </a:p>
          <a:p>
            <a:pPr lvl="2"/>
            <a:r>
              <a:rPr lang="en-US" altLang="zh-CN" sz="3200" b="1" dirty="0" smtClean="0"/>
              <a:t>Lines</a:t>
            </a:r>
          </a:p>
          <a:p>
            <a:pPr lvl="2"/>
            <a:r>
              <a:rPr lang="en-US" altLang="zh-CN" sz="3200" b="1" dirty="0" smtClean="0"/>
              <a:t>Planes</a:t>
            </a:r>
          </a:p>
          <a:p>
            <a:pPr lvl="2"/>
            <a:r>
              <a:rPr lang="en-US" altLang="zh-CN" sz="3200" b="1" dirty="0" smtClean="0"/>
              <a:t>Spheres</a:t>
            </a:r>
          </a:p>
          <a:p>
            <a:pPr lvl="1"/>
            <a:r>
              <a:rPr lang="en-US" altLang="zh-CN" sz="3600" b="1" dirty="0" smtClean="0"/>
              <a:t>computing </a:t>
            </a:r>
            <a:r>
              <a:rPr lang="en-US" altLang="zh-CN" sz="3600" b="1" dirty="0"/>
              <a:t>their spatial layout given only one </a:t>
            </a:r>
            <a:r>
              <a:rPr lang="en-US" altLang="zh-CN" sz="3600" b="1" dirty="0" smtClean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9174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/>
          </p:nvPr>
        </p:nvGraphicFramePr>
        <p:xfrm>
          <a:off x="321466" y="1140310"/>
          <a:ext cx="4326538" cy="506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 descr="shot_2014-03-18_15-08-0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81" y="979131"/>
            <a:ext cx="3033287" cy="539251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46666"/>
            <a:ext cx="8229600" cy="1143000"/>
          </a:xfrm>
        </p:spPr>
        <p:txBody>
          <a:bodyPr/>
          <a:lstStyle/>
          <a:p>
            <a:r>
              <a:rPr lang="en-US" altLang="zh-CN" dirty="0"/>
              <a:t>Application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6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/>
          </p:nvPr>
        </p:nvGraphicFramePr>
        <p:xfrm>
          <a:off x="321466" y="1140310"/>
          <a:ext cx="4326538" cy="506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558"/>
            <a:ext cx="8229600" cy="1143000"/>
          </a:xfrm>
        </p:spPr>
        <p:txBody>
          <a:bodyPr/>
          <a:lstStyle/>
          <a:p>
            <a:r>
              <a:rPr lang="en-US" altLang="zh-CN" dirty="0"/>
              <a:t>Application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28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/>
          </p:nvPr>
        </p:nvGraphicFramePr>
        <p:xfrm>
          <a:off x="321466" y="1140310"/>
          <a:ext cx="4326538" cy="506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  <a:endParaRPr lang="zh-CN" altLang="en-US" dirty="0"/>
          </a:p>
        </p:txBody>
      </p:sp>
      <p:pic>
        <p:nvPicPr>
          <p:cNvPr id="4" name="图片 3" descr="shot_2014-03-18_15-08-1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771" y="405299"/>
            <a:ext cx="3447259" cy="61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3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Flood Fill Algorithm</a:t>
            </a:r>
          </a:p>
          <a:p>
            <a:endParaRPr lang="en-US" altLang="zh-CN" dirty="0"/>
          </a:p>
          <a:p>
            <a:r>
              <a:rPr lang="en-US" altLang="zh-CN" dirty="0" smtClean="0"/>
              <a:t>Memory</a:t>
            </a:r>
          </a:p>
          <a:p>
            <a:endParaRPr lang="en-US" altLang="zh-CN" dirty="0"/>
          </a:p>
          <a:p>
            <a:r>
              <a:rPr lang="en-US" altLang="zh-CN" dirty="0" smtClean="0"/>
              <a:t>Variable accuracy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24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" y="274638"/>
            <a:ext cx="8869680" cy="1143000"/>
          </a:xfrm>
        </p:spPr>
        <p:txBody>
          <a:bodyPr/>
          <a:lstStyle/>
          <a:p>
            <a:r>
              <a:rPr lang="en-US" altLang="zh-CN" dirty="0" smtClean="0"/>
              <a:t>Future Work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One Cuboid </a:t>
            </a:r>
            <a:r>
              <a:rPr lang="en-US" altLang="zh-CN" dirty="0" smtClean="0">
                <a:sym typeface="Wingdings" panose="05000000000000000000" pitchFamily="2" charset="2"/>
              </a:rPr>
              <a:t> Multiple</a:t>
            </a:r>
            <a:endParaRPr lang="en-US" altLang="zh-CN" dirty="0" smtClean="0"/>
          </a:p>
          <a:p>
            <a:r>
              <a:rPr lang="en-US" altLang="zh-CN" dirty="0" smtClean="0"/>
              <a:t>Strong contrast Background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altLang="zh-CN" dirty="0" smtClean="0">
                <a:sym typeface="Wingdings" panose="05000000000000000000" pitchFamily="2" charset="2"/>
              </a:rPr>
              <a:t>	More Robust </a:t>
            </a:r>
          </a:p>
          <a:p>
            <a:r>
              <a:rPr lang="en-US" altLang="zh-CN" dirty="0" smtClean="0"/>
              <a:t>More Object models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838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Challenging without depth</a:t>
            </a:r>
          </a:p>
          <a:p>
            <a:r>
              <a:rPr lang="en-US" altLang="zh-CN" dirty="0" smtClean="0"/>
              <a:t>Utilize geometric primitive</a:t>
            </a:r>
          </a:p>
          <a:p>
            <a:r>
              <a:rPr lang="en-US" altLang="zh-CN" dirty="0" smtClean="0"/>
              <a:t>Balance between accuracy and speed</a:t>
            </a:r>
          </a:p>
          <a:p>
            <a:r>
              <a:rPr lang="en-US" altLang="zh-CN" dirty="0" smtClean="0"/>
              <a:t>Integrate user interaction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78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685800" y="1698625"/>
            <a:ext cx="7772400" cy="1470025"/>
          </a:xfrm>
        </p:spPr>
        <p:txBody>
          <a:bodyPr>
            <a:noAutofit/>
          </a:bodyPr>
          <a:lstStyle/>
          <a:p>
            <a:r>
              <a:rPr lang="en-US" altLang="zh-CN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5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Related Work</a:t>
            </a:r>
          </a:p>
          <a:p>
            <a:pPr lvl="1"/>
            <a:r>
              <a:rPr lang="en-US" altLang="zh-CN" dirty="0"/>
              <a:t>Automatic Photo Pop-up, Derek </a:t>
            </a:r>
            <a:r>
              <a:rPr lang="en-US" altLang="zh-CN" dirty="0" err="1"/>
              <a:t>Hoiem</a:t>
            </a:r>
            <a:endParaRPr lang="en-US" altLang="zh-CN" dirty="0"/>
          </a:p>
          <a:p>
            <a:pPr lvl="1"/>
            <a:r>
              <a:rPr lang="en-US" altLang="zh-CN" dirty="0"/>
              <a:t>Make3D, </a:t>
            </a:r>
            <a:r>
              <a:rPr lang="en-US" altLang="zh-CN" dirty="0" err="1"/>
              <a:t>Ashutosh</a:t>
            </a:r>
            <a:r>
              <a:rPr lang="en-US" altLang="zh-CN" dirty="0"/>
              <a:t> </a:t>
            </a:r>
            <a:r>
              <a:rPr lang="en-US" altLang="zh-CN" dirty="0" err="1"/>
              <a:t>Saxena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1026" name="Picture 2" descr="http://www.cs.uiuc.edu/homes/dhoiem/projects/popup/CMU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57" y="3951009"/>
            <a:ext cx="4706943" cy="258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108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697" y="3418205"/>
            <a:ext cx="440436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1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Theory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altLang="zh-CN" dirty="0" smtClean="0"/>
              <a:t>Edge detection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dirty="0" smtClean="0"/>
              <a:t>Structure recognition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dirty="0" smtClean="0"/>
              <a:t>Camera Calibration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dirty="0" smtClean="0"/>
              <a:t>Ratio Calculation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dirty="0" smtClean="0"/>
              <a:t>3D construction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dirty="0"/>
              <a:t>Texture </a:t>
            </a:r>
            <a:r>
              <a:rPr lang="en-US" altLang="zh-CN" dirty="0" smtClean="0"/>
              <a:t>mapping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096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Edge </a:t>
            </a:r>
            <a:r>
              <a:rPr lang="en-US" altLang="zh-CN" dirty="0" smtClean="0"/>
              <a:t>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Canny </a:t>
            </a:r>
          </a:p>
          <a:p>
            <a:pPr lvl="1"/>
            <a:r>
              <a:rPr lang="en-US" altLang="zh-CN" dirty="0" smtClean="0"/>
              <a:t>Edge Detector</a:t>
            </a:r>
          </a:p>
          <a:p>
            <a:pPr lvl="1"/>
            <a:r>
              <a:rPr lang="en-US" altLang="zh-CN" dirty="0" smtClean="0"/>
              <a:t>Unable to locate edge of </a:t>
            </a:r>
            <a:r>
              <a:rPr lang="en-US" altLang="zh-CN" dirty="0" smtClean="0"/>
              <a:t>object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Problems?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825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Edge </a:t>
            </a:r>
            <a:r>
              <a:rPr lang="en-US" altLang="zh-CN" dirty="0" smtClean="0"/>
              <a:t>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Canny </a:t>
            </a:r>
          </a:p>
          <a:p>
            <a:pPr lvl="1"/>
            <a:r>
              <a:rPr lang="en-US" altLang="zh-CN" dirty="0" smtClean="0"/>
              <a:t>Edge Detector</a:t>
            </a:r>
          </a:p>
          <a:p>
            <a:pPr lvl="1"/>
            <a:r>
              <a:rPr lang="en-US" altLang="zh-CN" dirty="0" smtClean="0"/>
              <a:t>Unable to locate edge of object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3074" name="Picture 2" descr="http://www.cs.uregina.ca/Links/class-info/425/Lab4/Picts/canny_buil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" y="916622"/>
            <a:ext cx="7252969" cy="543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3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Edge </a:t>
            </a:r>
            <a:r>
              <a:rPr lang="en-US" altLang="zh-CN" dirty="0" smtClean="0"/>
              <a:t>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Canny </a:t>
            </a:r>
          </a:p>
          <a:p>
            <a:pPr lvl="1"/>
            <a:r>
              <a:rPr lang="en-US" altLang="zh-CN" dirty="0" smtClean="0"/>
              <a:t>Edge Detector</a:t>
            </a:r>
          </a:p>
          <a:p>
            <a:pPr lvl="1"/>
            <a:r>
              <a:rPr lang="en-US" altLang="zh-CN" dirty="0" smtClean="0"/>
              <a:t>Unable to locate edge of object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Fill Background + Line Detection</a:t>
            </a:r>
          </a:p>
          <a:p>
            <a:pPr lvl="1"/>
            <a:r>
              <a:rPr lang="en-US" altLang="zh-CN" dirty="0" smtClean="0"/>
              <a:t>Flood Fill</a:t>
            </a:r>
          </a:p>
          <a:p>
            <a:pPr lvl="1"/>
            <a:r>
              <a:rPr lang="en-US" altLang="zh-CN" dirty="0" err="1" smtClean="0"/>
              <a:t>Opencv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Houghlines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352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84920" cy="666369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58FF0-6E31-D848-B3EB-864566D79E4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17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rk-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TC104033929[[fn=石板]]</Template>
  <TotalTime>6614</TotalTime>
  <Words>586</Words>
  <Application>Microsoft Office PowerPoint</Application>
  <PresentationFormat>全屏显示(4:3)</PresentationFormat>
  <Paragraphs>239</Paragraphs>
  <Slides>37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 Unicode MS</vt:lpstr>
      <vt:lpstr>Malgun Gothic</vt:lpstr>
      <vt:lpstr>华文细黑</vt:lpstr>
      <vt:lpstr>宋体</vt:lpstr>
      <vt:lpstr>微软雅黑</vt:lpstr>
      <vt:lpstr>Arial</vt:lpstr>
      <vt:lpstr>Calibri</vt:lpstr>
      <vt:lpstr>Wingdings</vt:lpstr>
      <vt:lpstr>Office 主题</vt:lpstr>
      <vt:lpstr>dark-gradient</vt:lpstr>
      <vt:lpstr>3D Scene Models from Images</vt:lpstr>
      <vt:lpstr>OUTLINE</vt:lpstr>
      <vt:lpstr>Background</vt:lpstr>
      <vt:lpstr>Background</vt:lpstr>
      <vt:lpstr>Theory</vt:lpstr>
      <vt:lpstr>1. Edge detection</vt:lpstr>
      <vt:lpstr>Edge detection</vt:lpstr>
      <vt:lpstr>1 Edge detection</vt:lpstr>
      <vt:lpstr>PowerPoint 演示文稿</vt:lpstr>
      <vt:lpstr>2 Structure recognition</vt:lpstr>
      <vt:lpstr>PowerPoint 演示文稿</vt:lpstr>
      <vt:lpstr>PowerPoint 演示文稿</vt:lpstr>
      <vt:lpstr>3 Camera Calibration</vt:lpstr>
      <vt:lpstr>3 Camera Calibration</vt:lpstr>
      <vt:lpstr>3 Camera Calibration</vt:lpstr>
      <vt:lpstr>PowerPoint 演示文稿</vt:lpstr>
      <vt:lpstr>4 Ratio Calculation</vt:lpstr>
      <vt:lpstr>4 Ratio Calculation</vt:lpstr>
      <vt:lpstr>4 Ratio Calculation</vt:lpstr>
      <vt:lpstr>PowerPoint 演示文稿</vt:lpstr>
      <vt:lpstr>Results</vt:lpstr>
      <vt:lpstr>Results</vt:lpstr>
      <vt:lpstr>Results</vt:lpstr>
      <vt:lpstr>Comparison</vt:lpstr>
      <vt:lpstr>5 3D construction</vt:lpstr>
      <vt:lpstr>6 Texture mapping</vt:lpstr>
      <vt:lpstr>Application</vt:lpstr>
      <vt:lpstr>Application</vt:lpstr>
      <vt:lpstr>Application</vt:lpstr>
      <vt:lpstr>Application</vt:lpstr>
      <vt:lpstr>Application</vt:lpstr>
      <vt:lpstr>Application</vt:lpstr>
      <vt:lpstr>Demo</vt:lpstr>
      <vt:lpstr>Optimization </vt:lpstr>
      <vt:lpstr>Future Work</vt:lpstr>
      <vt:lpstr>Conclusion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Mengqian Liu</dc:creator>
  <cp:lastModifiedBy>tj</cp:lastModifiedBy>
  <cp:revision>67</cp:revision>
  <dcterms:created xsi:type="dcterms:W3CDTF">2014-01-31T00:00:19Z</dcterms:created>
  <dcterms:modified xsi:type="dcterms:W3CDTF">2014-03-19T03:24:27Z</dcterms:modified>
</cp:coreProperties>
</file>